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4" r:id="rId4"/>
    <p:sldMasterId id="2147483698" r:id="rId5"/>
    <p:sldMasterId id="2147483706" r:id="rId6"/>
    <p:sldMasterId id="2147483714" r:id="rId7"/>
  </p:sldMasterIdLst>
  <p:notesMasterIdLst>
    <p:notesMasterId r:id="rId35"/>
  </p:notesMasterIdLst>
  <p:sldIdLst>
    <p:sldId id="257" r:id="rId8"/>
    <p:sldId id="258" r:id="rId9"/>
    <p:sldId id="259" r:id="rId10"/>
    <p:sldId id="260" r:id="rId11"/>
    <p:sldId id="284" r:id="rId12"/>
    <p:sldId id="261" r:id="rId13"/>
    <p:sldId id="262" r:id="rId14"/>
    <p:sldId id="263" r:id="rId15"/>
    <p:sldId id="264" r:id="rId16"/>
    <p:sldId id="266" r:id="rId17"/>
    <p:sldId id="283" r:id="rId18"/>
    <p:sldId id="265" r:id="rId19"/>
    <p:sldId id="267" r:id="rId20"/>
    <p:sldId id="268" r:id="rId21"/>
    <p:sldId id="269" r:id="rId22"/>
    <p:sldId id="281" r:id="rId23"/>
    <p:sldId id="276" r:id="rId24"/>
    <p:sldId id="256" r:id="rId25"/>
    <p:sldId id="272" r:id="rId26"/>
    <p:sldId id="273" r:id="rId27"/>
    <p:sldId id="274" r:id="rId28"/>
    <p:sldId id="282" r:id="rId29"/>
    <p:sldId id="278" r:id="rId30"/>
    <p:sldId id="279" r:id="rId31"/>
    <p:sldId id="275" r:id="rId32"/>
    <p:sldId id="277" r:id="rId33"/>
    <p:sldId id="27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BF4"/>
    <a:srgbClr val="69F1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p:cViewPr varScale="1">
        <p:scale>
          <a:sx n="66" d="100"/>
          <a:sy n="66" d="100"/>
        </p:scale>
        <p:origin x="66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16497E-5156-400F-A331-4C4C133FAD9A}" type="datetimeFigureOut">
              <a:rPr lang="en-US" smtClean="0"/>
              <a:t>5/30/2023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7EB7A1-30B1-4346-A0A3-076EFF0814E6}" type="slidenum">
              <a:rPr lang="en-US" smtClean="0"/>
              <a:t>‹#›</a:t>
            </a:fld>
            <a:endParaRPr lang="en-US"/>
          </a:p>
        </p:txBody>
      </p:sp>
    </p:spTree>
    <p:extLst>
      <p:ext uri="{BB962C8B-B14F-4D97-AF65-F5344CB8AC3E}">
        <p14:creationId xmlns:p14="http://schemas.microsoft.com/office/powerpoint/2010/main" val="1359593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02CD74-468B-4C90-9D6C-ED1F93E3CEBF}" type="slidenum">
              <a:rPr lang="zh-CN" altLang="en-US" smtClean="0">
                <a:solidFill>
                  <a:prstClr val="black"/>
                </a:solidFill>
                <a:latin typeface="等线" panose="020F0502020204030204"/>
              </a:rPr>
              <a:pPr/>
              <a:t>1</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944749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72f5ae18f0_1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3" name="Google Shape;883;g72f5ae18f0_1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1235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731be7e226_0_2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731be7e226_0_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5692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72f5ae18f0_1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72f5ae18f0_1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0661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72f5ae18f0_1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72f5ae18f0_1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6254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72f5ae18f0_1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72f5ae18f0_1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5604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72f5ae18f0_0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72f5ae18f0_0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1875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8401f81a6e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8401f81a6e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6847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8401f81a6e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7" name="Google Shape;857;g8401f81a6e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3267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80753C-D7D7-4F73-99DE-95ED2625BF27}"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530826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72f5ae18f0_1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72f5ae18f0_1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0395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72f5ae18f0_1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72f5ae18f0_1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656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31E2E10-22AB-49F8-948E-8507EFB0E14A}"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54765-74C7-4532-8EBA-DCCE2B5892EA}" type="slidenum">
              <a:rPr lang="en-US" smtClean="0"/>
              <a:t>‹#›</a:t>
            </a:fld>
            <a:endParaRPr lang="en-US"/>
          </a:p>
        </p:txBody>
      </p:sp>
    </p:spTree>
    <p:extLst>
      <p:ext uri="{BB962C8B-B14F-4D97-AF65-F5344CB8AC3E}">
        <p14:creationId xmlns:p14="http://schemas.microsoft.com/office/powerpoint/2010/main" val="3366656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1E2E10-22AB-49F8-948E-8507EFB0E14A}"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54765-74C7-4532-8EBA-DCCE2B5892EA}" type="slidenum">
              <a:rPr lang="en-US" smtClean="0"/>
              <a:t>‹#›</a:t>
            </a:fld>
            <a:endParaRPr lang="en-US"/>
          </a:p>
        </p:txBody>
      </p:sp>
    </p:spTree>
    <p:extLst>
      <p:ext uri="{BB962C8B-B14F-4D97-AF65-F5344CB8AC3E}">
        <p14:creationId xmlns:p14="http://schemas.microsoft.com/office/powerpoint/2010/main" val="664613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1E2E10-22AB-49F8-948E-8507EFB0E14A}"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54765-74C7-4532-8EBA-DCCE2B5892EA}" type="slidenum">
              <a:rPr lang="en-US" smtClean="0"/>
              <a:t>‹#›</a:t>
            </a:fld>
            <a:endParaRPr lang="en-US"/>
          </a:p>
        </p:txBody>
      </p:sp>
    </p:spTree>
    <p:extLst>
      <p:ext uri="{BB962C8B-B14F-4D97-AF65-F5344CB8AC3E}">
        <p14:creationId xmlns:p14="http://schemas.microsoft.com/office/powerpoint/2010/main" val="1181679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B170EF-6D3B-44A4-A010-3399811B351F}"/>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4A2D54B-FEB8-4D50-B1AF-E5F63AE076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51A7A46E-927B-4F6C-A3C9-FC061AC21D0B}"/>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2023/5/30</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121AAEB9-9A36-4674-907D-8B4804E19247}"/>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C34F1778-AE95-4280-804A-C2E1761048DB}"/>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069795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A6A7BD-ADD9-48ED-BBD4-A9557FE9A48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868AC38-9B90-4441-A0FA-F5B700453F7D}"/>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5E862B4-75A2-49B4-81CC-9A85035AE7F2}"/>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2023/5/30</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C30428CD-372B-4DEE-8924-2C0908C4984E}"/>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197239DD-D900-4F28-90FD-068BEBFE05E1}"/>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3486941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AE833F-4F56-4126-B741-594768B97F9D}"/>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76F1EFA-5C95-4FBF-B011-D1C5990A57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9CC6173-21D3-4B27-84D9-C2899F5AC9EB}"/>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2023/5/30</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719CA2FA-F696-4B21-BBB1-2A80ECEA439C}"/>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035D929D-557A-4E72-81B8-B6C5CDAC4B51}"/>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40673047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F562C5-D0B4-419A-B319-3DEC473AB84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5A412B1-67D3-43FB-966D-6C4C7AE9ACFC}"/>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9923D32F-503E-4463-B517-1CA515E3EEB0}"/>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47D249E3-3E43-4D11-B433-377F760EF3B7}"/>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2023/5/30</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id="{C9AD1A91-6192-491C-82DE-B45E7197CA50}"/>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id="{76B60DC7-3DC9-4E0D-848A-9886A9EBA3B6}"/>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033748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2CFFC4-C19A-4A40-BC31-83D79BDFD2A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52E6FAB-C73B-491A-A6BD-2119B9B8A5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A1EEEA4-0C53-4BA8-87E9-7F7E2887F700}"/>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72EE56C-F0BC-4EF0-9618-0DAA3D0471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CDD7DB5-2B80-48B9-8FBA-6053168C6936}"/>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3889C51-8CD9-465A-91C1-EDA5EF36FB60}"/>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2023/5/30</a:t>
            </a:fld>
            <a:endParaRPr lang="zh-CN" altLang="en-US">
              <a:solidFill>
                <a:srgbClr val="000000">
                  <a:tint val="75000"/>
                </a:srgbClr>
              </a:solidFill>
            </a:endParaRPr>
          </a:p>
        </p:txBody>
      </p:sp>
      <p:sp>
        <p:nvSpPr>
          <p:cNvPr id="8" name="页脚占位符 7">
            <a:extLst>
              <a:ext uri="{FF2B5EF4-FFF2-40B4-BE49-F238E27FC236}">
                <a16:creationId xmlns:a16="http://schemas.microsoft.com/office/drawing/2014/main" id="{4F920686-BD19-4898-A013-39AF37BE7EAB}"/>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9" name="灯片编号占位符 8">
            <a:extLst>
              <a:ext uri="{FF2B5EF4-FFF2-40B4-BE49-F238E27FC236}">
                <a16:creationId xmlns:a16="http://schemas.microsoft.com/office/drawing/2014/main" id="{F98977DA-1817-4252-8B47-A97CD03118E6}"/>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6996296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B10C2E-895D-4DD7-89B4-796D9F2A1D2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DD0FA30-C833-4167-8928-82F6C3E1C810}"/>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2023/5/30</a:t>
            </a:fld>
            <a:endParaRPr lang="zh-CN" altLang="en-US">
              <a:solidFill>
                <a:srgbClr val="000000">
                  <a:tint val="75000"/>
                </a:srgbClr>
              </a:solidFill>
            </a:endParaRPr>
          </a:p>
        </p:txBody>
      </p:sp>
      <p:sp>
        <p:nvSpPr>
          <p:cNvPr id="4" name="页脚占位符 3">
            <a:extLst>
              <a:ext uri="{FF2B5EF4-FFF2-40B4-BE49-F238E27FC236}">
                <a16:creationId xmlns:a16="http://schemas.microsoft.com/office/drawing/2014/main" id="{F9C64F5A-6775-4B3C-AA30-3FCD338AF9BC}"/>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5" name="灯片编号占位符 4">
            <a:extLst>
              <a:ext uri="{FF2B5EF4-FFF2-40B4-BE49-F238E27FC236}">
                <a16:creationId xmlns:a16="http://schemas.microsoft.com/office/drawing/2014/main" id="{A38179C8-07AF-4C24-8C02-9F24F440A143}"/>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8674808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19BDB58-524C-4204-B46F-AD3C79A29142}"/>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2023/5/30</a:t>
            </a:fld>
            <a:endParaRPr lang="zh-CN" altLang="en-US">
              <a:solidFill>
                <a:srgbClr val="000000">
                  <a:tint val="75000"/>
                </a:srgbClr>
              </a:solidFill>
            </a:endParaRPr>
          </a:p>
        </p:txBody>
      </p:sp>
      <p:sp>
        <p:nvSpPr>
          <p:cNvPr id="3" name="页脚占位符 2">
            <a:extLst>
              <a:ext uri="{FF2B5EF4-FFF2-40B4-BE49-F238E27FC236}">
                <a16:creationId xmlns:a16="http://schemas.microsoft.com/office/drawing/2014/main" id="{E028CC48-5603-4B20-B309-84C04B4F1AA3}"/>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a:extLst>
              <a:ext uri="{FF2B5EF4-FFF2-40B4-BE49-F238E27FC236}">
                <a16:creationId xmlns:a16="http://schemas.microsoft.com/office/drawing/2014/main" id="{D656E95D-68F9-4F5B-8AAC-AFD96A7DAF22}"/>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8670550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A8F79B-F23C-4720-B3CF-60D056CFDC7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FD389F6-4632-4E82-BE15-EF2E220A79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A20FF15-87D2-4BA9-8ED9-E85D9085BE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B301DBA-E9DA-4C23-9BCE-B639427F12BA}"/>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2023/5/30</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id="{8D952971-E748-4B66-A105-20763EEC708E}"/>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id="{11D6455B-836D-41C7-BE0F-41992834748C}"/>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151523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1E2E10-22AB-49F8-948E-8507EFB0E14A}"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54765-74C7-4532-8EBA-DCCE2B5892EA}" type="slidenum">
              <a:rPr lang="en-US" smtClean="0"/>
              <a:t>‹#›</a:t>
            </a:fld>
            <a:endParaRPr lang="en-US"/>
          </a:p>
        </p:txBody>
      </p:sp>
    </p:spTree>
    <p:extLst>
      <p:ext uri="{BB962C8B-B14F-4D97-AF65-F5344CB8AC3E}">
        <p14:creationId xmlns:p14="http://schemas.microsoft.com/office/powerpoint/2010/main" val="8036857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6F3554-090E-4B67-A333-7C06935B604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54D5089-102E-40BA-BBB3-80AD425B62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FF951DD-D284-4372-83DC-D1B9762E36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9B3FB0E-F1E9-4C7D-998F-B0834F90E3AC}"/>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2023/5/30</a:t>
            </a:fld>
            <a:endParaRPr lang="zh-CN" altLang="en-US">
              <a:solidFill>
                <a:srgbClr val="000000">
                  <a:tint val="75000"/>
                </a:srgbClr>
              </a:solidFill>
            </a:endParaRPr>
          </a:p>
        </p:txBody>
      </p:sp>
      <p:sp>
        <p:nvSpPr>
          <p:cNvPr id="6" name="页脚占位符 5">
            <a:extLst>
              <a:ext uri="{FF2B5EF4-FFF2-40B4-BE49-F238E27FC236}">
                <a16:creationId xmlns:a16="http://schemas.microsoft.com/office/drawing/2014/main" id="{E8B2B2FC-B3BA-435F-8E7E-9CD8430062CD}"/>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7" name="灯片编号占位符 6">
            <a:extLst>
              <a:ext uri="{FF2B5EF4-FFF2-40B4-BE49-F238E27FC236}">
                <a16:creationId xmlns:a16="http://schemas.microsoft.com/office/drawing/2014/main" id="{FE2205BB-14C1-452E-9F05-2D0ADA5AE02B}"/>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9089642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977BFB-2BFA-4A7E-B245-964D80FCFE7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002CF74-430E-4D18-9AA8-2E73AE101A45}"/>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CAB754-1EFF-4D1D-AC0D-E38FC9B511EA}"/>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2023/5/30</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7B8F0878-1378-43A0-A9E6-A20B52E34AFC}"/>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1C4B507E-1F76-4FC1-A7FF-871683DB0E88}"/>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4485293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ACF84C2-0AFC-4EAD-A18E-A0D3713795F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3CE1FD6-908A-4687-8567-A93F927C1EAF}"/>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C4E0C34-C1E0-4484-AEDF-BDE2D7A57B08}"/>
              </a:ext>
            </a:extLst>
          </p:cNvPr>
          <p:cNvSpPr>
            <a:spLocks noGrp="1"/>
          </p:cNvSpPr>
          <p:nvPr>
            <p:ph type="dt" sz="half" idx="10"/>
          </p:nvPr>
        </p:nvSpPr>
        <p:spPr/>
        <p:txBody>
          <a:bodyPr/>
          <a:lstStyle/>
          <a:p>
            <a:fld id="{D9FA3FC5-365A-4E15-B4BF-B0C447403491}" type="datetimeFigureOut">
              <a:rPr lang="zh-CN" altLang="en-US" smtClean="0">
                <a:solidFill>
                  <a:srgbClr val="000000">
                    <a:tint val="75000"/>
                  </a:srgbClr>
                </a:solidFill>
              </a:rPr>
              <a:pPr/>
              <a:t>2023/5/30</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64E305EB-2022-43AC-9620-F81A317D47AD}"/>
              </a:ext>
            </a:extLst>
          </p:cNvPr>
          <p:cNvSpPr>
            <a:spLocks noGrp="1"/>
          </p:cNvSpPr>
          <p:nvPr>
            <p:ph type="ftr" sz="quarter" idx="11"/>
          </p:nvPr>
        </p:nvSpPr>
        <p:spPr/>
        <p:txBody>
          <a:body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D07AB7C0-954E-4C43-932B-B21908511515}"/>
              </a:ext>
            </a:extLst>
          </p:cNvPr>
          <p:cNvSpPr>
            <a:spLocks noGrp="1"/>
          </p:cNvSpPr>
          <p:nvPr>
            <p:ph type="sldNum" sz="quarter" idx="12"/>
          </p:nvPr>
        </p:nvSpPr>
        <p:spPr/>
        <p:txBody>
          <a:body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9245679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70E9934-A0D3-4BD1-91F6-6D1B6C596DCA}" type="datetimeFigureOut">
              <a:rPr lang="en-US">
                <a:solidFill>
                  <a:srgbClr val="000000"/>
                </a:solidFill>
              </a:rPr>
              <a:pPr/>
              <a:t>5/30/2023</a:t>
            </a:fld>
            <a:endParaRPr lang="en-US">
              <a:solidFill>
                <a:srgbClr val="000000"/>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srgbClr val="000000"/>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B488444-DF96-43CD-9D13-EC7CB25FC5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72535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4943" y="744125"/>
            <a:ext cx="12263008" cy="6352767"/>
            <a:chOff x="-33707" y="558093"/>
            <a:chExt cx="9197256" cy="4764575"/>
          </a:xfrm>
        </p:grpSpPr>
        <p:sp>
          <p:nvSpPr>
            <p:cNvPr id="10" name="Google Shape;10;p2"/>
            <p:cNvSpPr/>
            <p:nvPr/>
          </p:nvSpPr>
          <p:spPr>
            <a:xfrm>
              <a:off x="-33707" y="558093"/>
              <a:ext cx="5981797" cy="4764575"/>
            </a:xfrm>
            <a:custGeom>
              <a:avLst/>
              <a:gdLst/>
              <a:ahLst/>
              <a:cxnLst/>
              <a:rect l="l" t="t" r="r" b="b"/>
              <a:pathLst>
                <a:path w="126445" h="100715" extrusionOk="0">
                  <a:moveTo>
                    <a:pt x="49864" y="100715"/>
                  </a:moveTo>
                  <a:lnTo>
                    <a:pt x="0" y="100715"/>
                  </a:lnTo>
                  <a:lnTo>
                    <a:pt x="0" y="10454"/>
                  </a:lnTo>
                  <a:cubicBezTo>
                    <a:pt x="75581" y="0"/>
                    <a:pt x="29873" y="85249"/>
                    <a:pt x="111348" y="85249"/>
                  </a:cubicBezTo>
                  <a:cubicBezTo>
                    <a:pt x="114169" y="85249"/>
                    <a:pt x="116658" y="85285"/>
                    <a:pt x="119110" y="85939"/>
                  </a:cubicBezTo>
                  <a:cubicBezTo>
                    <a:pt x="126445" y="87904"/>
                    <a:pt x="123230" y="94214"/>
                    <a:pt x="113919" y="94214"/>
                  </a:cubicBezTo>
                  <a:lnTo>
                    <a:pt x="111848" y="94214"/>
                  </a:lnTo>
                  <a:lnTo>
                    <a:pt x="63175" y="94214"/>
                  </a:lnTo>
                  <a:cubicBezTo>
                    <a:pt x="53578" y="94214"/>
                    <a:pt x="50709" y="98179"/>
                    <a:pt x="49864" y="100715"/>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7833072" y="2424098"/>
              <a:ext cx="1330476" cy="2898531"/>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 name="Google Shape;12;p2"/>
          <p:cNvSpPr txBox="1">
            <a:spLocks noGrp="1"/>
          </p:cNvSpPr>
          <p:nvPr>
            <p:ph type="ctrTitle"/>
          </p:nvPr>
        </p:nvSpPr>
        <p:spPr>
          <a:xfrm>
            <a:off x="3035808" y="2313567"/>
            <a:ext cx="8296000" cy="27368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accent5"/>
              </a:buClr>
              <a:buSzPts val="7200"/>
              <a:buNone/>
              <a:defRPr sz="9600">
                <a:solidFill>
                  <a:schemeClr val="accent5"/>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3" name="Google Shape;13;p2"/>
          <p:cNvSpPr txBox="1">
            <a:spLocks noGrp="1"/>
          </p:cNvSpPr>
          <p:nvPr>
            <p:ph type="subTitle" idx="1"/>
          </p:nvPr>
        </p:nvSpPr>
        <p:spPr>
          <a:xfrm>
            <a:off x="7481467" y="4565267"/>
            <a:ext cx="3628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800"/>
              <a:buNone/>
              <a:defRPr>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1029015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grpSp>
        <p:nvGrpSpPr>
          <p:cNvPr id="15" name="Google Shape;15;p3"/>
          <p:cNvGrpSpPr/>
          <p:nvPr/>
        </p:nvGrpSpPr>
        <p:grpSpPr>
          <a:xfrm>
            <a:off x="4775176" y="-1291201"/>
            <a:ext cx="10045531" cy="10856156"/>
            <a:chOff x="3329550" y="-80475"/>
            <a:chExt cx="4897392" cy="5292587"/>
          </a:xfrm>
        </p:grpSpPr>
        <p:sp>
          <p:nvSpPr>
            <p:cNvPr id="16" name="Google Shape;16;p3"/>
            <p:cNvSpPr/>
            <p:nvPr/>
          </p:nvSpPr>
          <p:spPr>
            <a:xfrm>
              <a:off x="3401850" y="-79030"/>
              <a:ext cx="3039479" cy="5291142"/>
            </a:xfrm>
            <a:custGeom>
              <a:avLst/>
              <a:gdLst/>
              <a:ahLst/>
              <a:cxnLst/>
              <a:rect l="l" t="t" r="r" b="b"/>
              <a:pathLst>
                <a:path w="105145" h="183037" extrusionOk="0">
                  <a:moveTo>
                    <a:pt x="30077" y="1"/>
                  </a:moveTo>
                  <a:cubicBezTo>
                    <a:pt x="25872" y="1"/>
                    <a:pt x="20405" y="3548"/>
                    <a:pt x="17729" y="6567"/>
                  </a:cubicBezTo>
                  <a:cubicBezTo>
                    <a:pt x="15657" y="8901"/>
                    <a:pt x="14323" y="11794"/>
                    <a:pt x="13145" y="14676"/>
                  </a:cubicBezTo>
                  <a:cubicBezTo>
                    <a:pt x="10930" y="20141"/>
                    <a:pt x="9180" y="25891"/>
                    <a:pt x="9085" y="31785"/>
                  </a:cubicBezTo>
                  <a:cubicBezTo>
                    <a:pt x="8870" y="43774"/>
                    <a:pt x="15728" y="55276"/>
                    <a:pt x="25527" y="62217"/>
                  </a:cubicBezTo>
                  <a:cubicBezTo>
                    <a:pt x="32814" y="67384"/>
                    <a:pt x="42017" y="70659"/>
                    <a:pt x="46661" y="78291"/>
                  </a:cubicBezTo>
                  <a:cubicBezTo>
                    <a:pt x="51078" y="85553"/>
                    <a:pt x="49721" y="95805"/>
                    <a:pt x="43577" y="101674"/>
                  </a:cubicBezTo>
                  <a:cubicBezTo>
                    <a:pt x="38767" y="106234"/>
                    <a:pt x="32016" y="107949"/>
                    <a:pt x="26003" y="110747"/>
                  </a:cubicBezTo>
                  <a:cubicBezTo>
                    <a:pt x="17681" y="114616"/>
                    <a:pt x="10418" y="120962"/>
                    <a:pt x="5965" y="128999"/>
                  </a:cubicBezTo>
                  <a:cubicBezTo>
                    <a:pt x="1524" y="137036"/>
                    <a:pt x="0" y="146751"/>
                    <a:pt x="2334" y="155633"/>
                  </a:cubicBezTo>
                  <a:cubicBezTo>
                    <a:pt x="3584" y="160372"/>
                    <a:pt x="5870" y="164754"/>
                    <a:pt x="8311" y="169004"/>
                  </a:cubicBezTo>
                  <a:cubicBezTo>
                    <a:pt x="10751" y="173255"/>
                    <a:pt x="13526" y="177588"/>
                    <a:pt x="17776" y="180053"/>
                  </a:cubicBezTo>
                  <a:cubicBezTo>
                    <a:pt x="21646" y="182315"/>
                    <a:pt x="26289" y="182768"/>
                    <a:pt x="30766" y="182934"/>
                  </a:cubicBezTo>
                  <a:cubicBezTo>
                    <a:pt x="32728" y="183010"/>
                    <a:pt x="34692" y="183036"/>
                    <a:pt x="36657" y="183036"/>
                  </a:cubicBezTo>
                  <a:cubicBezTo>
                    <a:pt x="39331" y="183036"/>
                    <a:pt x="42008" y="182987"/>
                    <a:pt x="44684" y="182946"/>
                  </a:cubicBezTo>
                  <a:cubicBezTo>
                    <a:pt x="47863" y="182887"/>
                    <a:pt x="51268" y="182780"/>
                    <a:pt x="53912" y="180982"/>
                  </a:cubicBezTo>
                  <a:cubicBezTo>
                    <a:pt x="56471" y="179243"/>
                    <a:pt x="57853" y="176183"/>
                    <a:pt x="58519" y="173171"/>
                  </a:cubicBezTo>
                  <a:cubicBezTo>
                    <a:pt x="59746" y="167611"/>
                    <a:pt x="58936" y="161634"/>
                    <a:pt x="56269" y="156598"/>
                  </a:cubicBezTo>
                  <a:cubicBezTo>
                    <a:pt x="54900" y="154002"/>
                    <a:pt x="53031" y="151621"/>
                    <a:pt x="52161" y="148799"/>
                  </a:cubicBezTo>
                  <a:cubicBezTo>
                    <a:pt x="50256" y="142584"/>
                    <a:pt x="53733" y="135988"/>
                    <a:pt x="57793" y="130904"/>
                  </a:cubicBezTo>
                  <a:cubicBezTo>
                    <a:pt x="62722" y="124713"/>
                    <a:pt x="68735" y="119391"/>
                    <a:pt x="75462" y="115247"/>
                  </a:cubicBezTo>
                  <a:cubicBezTo>
                    <a:pt x="79808" y="112569"/>
                    <a:pt x="84463" y="110366"/>
                    <a:pt x="88583" y="107354"/>
                  </a:cubicBezTo>
                  <a:cubicBezTo>
                    <a:pt x="97465" y="100865"/>
                    <a:pt x="103537" y="90494"/>
                    <a:pt x="104347" y="79517"/>
                  </a:cubicBezTo>
                  <a:cubicBezTo>
                    <a:pt x="105144" y="68551"/>
                    <a:pt x="100525" y="57216"/>
                    <a:pt x="91964" y="50287"/>
                  </a:cubicBezTo>
                  <a:cubicBezTo>
                    <a:pt x="88059" y="47144"/>
                    <a:pt x="83463" y="44929"/>
                    <a:pt x="78760" y="43167"/>
                  </a:cubicBezTo>
                  <a:cubicBezTo>
                    <a:pt x="73093" y="41036"/>
                    <a:pt x="67163" y="39500"/>
                    <a:pt x="61139" y="38929"/>
                  </a:cubicBezTo>
                  <a:cubicBezTo>
                    <a:pt x="56257" y="38452"/>
                    <a:pt x="51304" y="38595"/>
                    <a:pt x="46530" y="37476"/>
                  </a:cubicBezTo>
                  <a:cubicBezTo>
                    <a:pt x="41208" y="36226"/>
                    <a:pt x="36267" y="33428"/>
                    <a:pt x="32480" y="29487"/>
                  </a:cubicBezTo>
                  <a:cubicBezTo>
                    <a:pt x="27885" y="24701"/>
                    <a:pt x="25003" y="18069"/>
                    <a:pt x="25527" y="11461"/>
                  </a:cubicBezTo>
                  <a:cubicBezTo>
                    <a:pt x="25872" y="7115"/>
                    <a:pt x="27801" y="3281"/>
                    <a:pt x="30587" y="19"/>
                  </a:cubicBezTo>
                  <a:cubicBezTo>
                    <a:pt x="30420" y="7"/>
                    <a:pt x="30249" y="1"/>
                    <a:pt x="30077" y="1"/>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4912829" y="1595279"/>
              <a:ext cx="802993" cy="1182548"/>
            </a:xfrm>
            <a:custGeom>
              <a:avLst/>
              <a:gdLst/>
              <a:ahLst/>
              <a:cxnLst/>
              <a:rect l="l" t="t" r="r" b="b"/>
              <a:pathLst>
                <a:path w="27778" h="40908" extrusionOk="0">
                  <a:moveTo>
                    <a:pt x="929" y="1"/>
                  </a:moveTo>
                  <a:cubicBezTo>
                    <a:pt x="929" y="1"/>
                    <a:pt x="1" y="1942"/>
                    <a:pt x="2894" y="15086"/>
                  </a:cubicBezTo>
                  <a:cubicBezTo>
                    <a:pt x="5894" y="28004"/>
                    <a:pt x="17824" y="36910"/>
                    <a:pt x="23480" y="40494"/>
                  </a:cubicBezTo>
                  <a:cubicBezTo>
                    <a:pt x="23930" y="40778"/>
                    <a:pt x="24420" y="40908"/>
                    <a:pt x="24899" y="40908"/>
                  </a:cubicBezTo>
                  <a:cubicBezTo>
                    <a:pt x="26269" y="40908"/>
                    <a:pt x="27552" y="39850"/>
                    <a:pt x="27587" y="38315"/>
                  </a:cubicBezTo>
                  <a:cubicBezTo>
                    <a:pt x="27778" y="30814"/>
                    <a:pt x="21515" y="17706"/>
                    <a:pt x="15467" y="11217"/>
                  </a:cubicBezTo>
                  <a:cubicBezTo>
                    <a:pt x="8145" y="3347"/>
                    <a:pt x="930" y="1"/>
                    <a:pt x="929"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940032" y="1595279"/>
              <a:ext cx="723497" cy="1174049"/>
            </a:xfrm>
            <a:custGeom>
              <a:avLst/>
              <a:gdLst/>
              <a:ahLst/>
              <a:cxnLst/>
              <a:rect l="l" t="t" r="r" b="b"/>
              <a:pathLst>
                <a:path w="25028" h="40614" extrusionOk="0">
                  <a:moveTo>
                    <a:pt x="0" y="1"/>
                  </a:moveTo>
                  <a:cubicBezTo>
                    <a:pt x="1" y="2"/>
                    <a:pt x="370" y="656"/>
                    <a:pt x="1048" y="1751"/>
                  </a:cubicBezTo>
                  <a:cubicBezTo>
                    <a:pt x="1381" y="2323"/>
                    <a:pt x="1786" y="2989"/>
                    <a:pt x="2250" y="3775"/>
                  </a:cubicBezTo>
                  <a:cubicBezTo>
                    <a:pt x="2703" y="4549"/>
                    <a:pt x="3227" y="5442"/>
                    <a:pt x="3810" y="6395"/>
                  </a:cubicBezTo>
                  <a:cubicBezTo>
                    <a:pt x="4394" y="7347"/>
                    <a:pt x="5013" y="8395"/>
                    <a:pt x="5668" y="9490"/>
                  </a:cubicBezTo>
                  <a:cubicBezTo>
                    <a:pt x="6322" y="10597"/>
                    <a:pt x="7025" y="11752"/>
                    <a:pt x="7751" y="12943"/>
                  </a:cubicBezTo>
                  <a:cubicBezTo>
                    <a:pt x="8489" y="14134"/>
                    <a:pt x="9239" y="15372"/>
                    <a:pt x="10001" y="16622"/>
                  </a:cubicBezTo>
                  <a:cubicBezTo>
                    <a:pt x="10763" y="17872"/>
                    <a:pt x="11549" y="19146"/>
                    <a:pt x="12323" y="20420"/>
                  </a:cubicBezTo>
                  <a:cubicBezTo>
                    <a:pt x="13097" y="21682"/>
                    <a:pt x="13883" y="22944"/>
                    <a:pt x="14657" y="24194"/>
                  </a:cubicBezTo>
                  <a:cubicBezTo>
                    <a:pt x="15431" y="25445"/>
                    <a:pt x="16193" y="26671"/>
                    <a:pt x="16931" y="27862"/>
                  </a:cubicBezTo>
                  <a:cubicBezTo>
                    <a:pt x="18419" y="30243"/>
                    <a:pt x="19824" y="32445"/>
                    <a:pt x="21015" y="34327"/>
                  </a:cubicBezTo>
                  <a:cubicBezTo>
                    <a:pt x="21610" y="35279"/>
                    <a:pt x="22158" y="36148"/>
                    <a:pt x="22646" y="36910"/>
                  </a:cubicBezTo>
                  <a:cubicBezTo>
                    <a:pt x="23146" y="37660"/>
                    <a:pt x="23563" y="38339"/>
                    <a:pt x="23920" y="38887"/>
                  </a:cubicBezTo>
                  <a:cubicBezTo>
                    <a:pt x="24634" y="39982"/>
                    <a:pt x="25027" y="40613"/>
                    <a:pt x="25027" y="40613"/>
                  </a:cubicBezTo>
                  <a:cubicBezTo>
                    <a:pt x="25027" y="40613"/>
                    <a:pt x="24646" y="39970"/>
                    <a:pt x="23991" y="38839"/>
                  </a:cubicBezTo>
                  <a:cubicBezTo>
                    <a:pt x="23646" y="38279"/>
                    <a:pt x="23241" y="37601"/>
                    <a:pt x="22789" y="36815"/>
                  </a:cubicBezTo>
                  <a:cubicBezTo>
                    <a:pt x="22324" y="36041"/>
                    <a:pt x="21801" y="35148"/>
                    <a:pt x="21217" y="34196"/>
                  </a:cubicBezTo>
                  <a:cubicBezTo>
                    <a:pt x="20062" y="32279"/>
                    <a:pt x="18741" y="30040"/>
                    <a:pt x="17276" y="27647"/>
                  </a:cubicBezTo>
                  <a:cubicBezTo>
                    <a:pt x="16550" y="26457"/>
                    <a:pt x="15788" y="25218"/>
                    <a:pt x="15038" y="23968"/>
                  </a:cubicBezTo>
                  <a:cubicBezTo>
                    <a:pt x="14276" y="22718"/>
                    <a:pt x="13478" y="21444"/>
                    <a:pt x="12716" y="20182"/>
                  </a:cubicBezTo>
                  <a:cubicBezTo>
                    <a:pt x="11942" y="18908"/>
                    <a:pt x="11144" y="17646"/>
                    <a:pt x="10371" y="16396"/>
                  </a:cubicBezTo>
                  <a:cubicBezTo>
                    <a:pt x="9597" y="15146"/>
                    <a:pt x="8847" y="13931"/>
                    <a:pt x="8096" y="12741"/>
                  </a:cubicBezTo>
                  <a:cubicBezTo>
                    <a:pt x="7370" y="11562"/>
                    <a:pt x="6632" y="10419"/>
                    <a:pt x="5953" y="9324"/>
                  </a:cubicBezTo>
                  <a:cubicBezTo>
                    <a:pt x="5275" y="8240"/>
                    <a:pt x="4620" y="7228"/>
                    <a:pt x="4024" y="6276"/>
                  </a:cubicBezTo>
                  <a:cubicBezTo>
                    <a:pt x="3429" y="5323"/>
                    <a:pt x="2870" y="4466"/>
                    <a:pt x="2381" y="3704"/>
                  </a:cubicBezTo>
                  <a:cubicBezTo>
                    <a:pt x="1893" y="2942"/>
                    <a:pt x="1477" y="2275"/>
                    <a:pt x="1119" y="1727"/>
                  </a:cubicBezTo>
                  <a:cubicBezTo>
                    <a:pt x="405" y="621"/>
                    <a:pt x="1" y="2"/>
                    <a:pt x="0"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19;p3"/>
            <p:cNvSpPr/>
            <p:nvPr/>
          </p:nvSpPr>
          <p:spPr>
            <a:xfrm>
              <a:off x="5013690" y="1973196"/>
              <a:ext cx="176249" cy="38245"/>
            </a:xfrm>
            <a:custGeom>
              <a:avLst/>
              <a:gdLst/>
              <a:ahLst/>
              <a:cxnLst/>
              <a:rect l="l" t="t" r="r" b="b"/>
              <a:pathLst>
                <a:path w="6097" h="1323" extrusionOk="0">
                  <a:moveTo>
                    <a:pt x="0" y="1"/>
                  </a:moveTo>
                  <a:lnTo>
                    <a:pt x="0" y="1"/>
                  </a:lnTo>
                  <a:cubicBezTo>
                    <a:pt x="0" y="1"/>
                    <a:pt x="369" y="120"/>
                    <a:pt x="953" y="287"/>
                  </a:cubicBezTo>
                  <a:cubicBezTo>
                    <a:pt x="1238" y="370"/>
                    <a:pt x="1560" y="453"/>
                    <a:pt x="1917" y="537"/>
                  </a:cubicBezTo>
                  <a:cubicBezTo>
                    <a:pt x="2274" y="632"/>
                    <a:pt x="2643" y="703"/>
                    <a:pt x="3036" y="787"/>
                  </a:cubicBezTo>
                  <a:cubicBezTo>
                    <a:pt x="3215" y="834"/>
                    <a:pt x="3405" y="870"/>
                    <a:pt x="3596" y="918"/>
                  </a:cubicBezTo>
                  <a:cubicBezTo>
                    <a:pt x="3774" y="942"/>
                    <a:pt x="3977" y="989"/>
                    <a:pt x="4155" y="1013"/>
                  </a:cubicBezTo>
                  <a:cubicBezTo>
                    <a:pt x="4513" y="1084"/>
                    <a:pt x="4846" y="1144"/>
                    <a:pt x="5132" y="1192"/>
                  </a:cubicBezTo>
                  <a:cubicBezTo>
                    <a:pt x="5715" y="1287"/>
                    <a:pt x="6096" y="1323"/>
                    <a:pt x="6096" y="1323"/>
                  </a:cubicBezTo>
                  <a:cubicBezTo>
                    <a:pt x="6096" y="1323"/>
                    <a:pt x="5727" y="1204"/>
                    <a:pt x="5156" y="1061"/>
                  </a:cubicBezTo>
                  <a:cubicBezTo>
                    <a:pt x="4882" y="965"/>
                    <a:pt x="4548" y="894"/>
                    <a:pt x="4191" y="811"/>
                  </a:cubicBezTo>
                  <a:cubicBezTo>
                    <a:pt x="4013" y="763"/>
                    <a:pt x="3834" y="715"/>
                    <a:pt x="3643" y="668"/>
                  </a:cubicBezTo>
                  <a:cubicBezTo>
                    <a:pt x="3465" y="632"/>
                    <a:pt x="3274" y="584"/>
                    <a:pt x="3072" y="537"/>
                  </a:cubicBezTo>
                  <a:cubicBezTo>
                    <a:pt x="2691" y="465"/>
                    <a:pt x="2298" y="394"/>
                    <a:pt x="1941" y="322"/>
                  </a:cubicBezTo>
                  <a:cubicBezTo>
                    <a:pt x="1584" y="239"/>
                    <a:pt x="1250" y="180"/>
                    <a:pt x="965" y="144"/>
                  </a:cubicBezTo>
                  <a:cubicBezTo>
                    <a:pt x="381" y="49"/>
                    <a:pt x="0" y="1"/>
                    <a:pt x="0"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5144818" y="2187984"/>
              <a:ext cx="176249" cy="38245"/>
            </a:xfrm>
            <a:custGeom>
              <a:avLst/>
              <a:gdLst/>
              <a:ahLst/>
              <a:cxnLst/>
              <a:rect l="l" t="t" r="r" b="b"/>
              <a:pathLst>
                <a:path w="6097" h="1323" extrusionOk="0">
                  <a:moveTo>
                    <a:pt x="0" y="0"/>
                  </a:moveTo>
                  <a:cubicBezTo>
                    <a:pt x="0" y="1"/>
                    <a:pt x="370" y="120"/>
                    <a:pt x="953" y="286"/>
                  </a:cubicBezTo>
                  <a:cubicBezTo>
                    <a:pt x="1239" y="370"/>
                    <a:pt x="1560" y="441"/>
                    <a:pt x="1917" y="536"/>
                  </a:cubicBezTo>
                  <a:cubicBezTo>
                    <a:pt x="2274" y="620"/>
                    <a:pt x="2655" y="703"/>
                    <a:pt x="3036" y="786"/>
                  </a:cubicBezTo>
                  <a:cubicBezTo>
                    <a:pt x="3215" y="834"/>
                    <a:pt x="3406" y="858"/>
                    <a:pt x="3608" y="905"/>
                  </a:cubicBezTo>
                  <a:cubicBezTo>
                    <a:pt x="3787" y="941"/>
                    <a:pt x="3977" y="977"/>
                    <a:pt x="4156" y="1013"/>
                  </a:cubicBezTo>
                  <a:cubicBezTo>
                    <a:pt x="4513" y="1084"/>
                    <a:pt x="4846" y="1143"/>
                    <a:pt x="5132" y="1191"/>
                  </a:cubicBezTo>
                  <a:cubicBezTo>
                    <a:pt x="5715" y="1274"/>
                    <a:pt x="6096" y="1322"/>
                    <a:pt x="6096" y="1322"/>
                  </a:cubicBezTo>
                  <a:cubicBezTo>
                    <a:pt x="6096" y="1322"/>
                    <a:pt x="5727" y="1203"/>
                    <a:pt x="5168" y="1060"/>
                  </a:cubicBezTo>
                  <a:cubicBezTo>
                    <a:pt x="4882" y="965"/>
                    <a:pt x="4549" y="893"/>
                    <a:pt x="4191" y="798"/>
                  </a:cubicBezTo>
                  <a:cubicBezTo>
                    <a:pt x="4013" y="762"/>
                    <a:pt x="3846" y="715"/>
                    <a:pt x="3644" y="667"/>
                  </a:cubicBezTo>
                  <a:cubicBezTo>
                    <a:pt x="3465" y="632"/>
                    <a:pt x="3275" y="584"/>
                    <a:pt x="3084" y="536"/>
                  </a:cubicBezTo>
                  <a:cubicBezTo>
                    <a:pt x="2691" y="465"/>
                    <a:pt x="2310" y="381"/>
                    <a:pt x="1953" y="310"/>
                  </a:cubicBezTo>
                  <a:cubicBezTo>
                    <a:pt x="1596" y="239"/>
                    <a:pt x="1251" y="179"/>
                    <a:pt x="965" y="131"/>
                  </a:cubicBezTo>
                  <a:cubicBezTo>
                    <a:pt x="382" y="48"/>
                    <a:pt x="1" y="0"/>
                    <a:pt x="0"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 name="Google Shape;21;p3"/>
            <p:cNvSpPr/>
            <p:nvPr/>
          </p:nvSpPr>
          <p:spPr>
            <a:xfrm>
              <a:off x="5275599" y="2402744"/>
              <a:ext cx="176596" cy="38245"/>
            </a:xfrm>
            <a:custGeom>
              <a:avLst/>
              <a:gdLst/>
              <a:ahLst/>
              <a:cxnLst/>
              <a:rect l="l" t="t" r="r" b="b"/>
              <a:pathLst>
                <a:path w="6109" h="1323" extrusionOk="0">
                  <a:moveTo>
                    <a:pt x="1" y="1"/>
                  </a:moveTo>
                  <a:cubicBezTo>
                    <a:pt x="1" y="1"/>
                    <a:pt x="370" y="120"/>
                    <a:pt x="953" y="275"/>
                  </a:cubicBezTo>
                  <a:cubicBezTo>
                    <a:pt x="1239" y="370"/>
                    <a:pt x="1560" y="441"/>
                    <a:pt x="1918" y="537"/>
                  </a:cubicBezTo>
                  <a:cubicBezTo>
                    <a:pt x="2275" y="620"/>
                    <a:pt x="2656" y="692"/>
                    <a:pt x="3037" y="787"/>
                  </a:cubicBezTo>
                  <a:cubicBezTo>
                    <a:pt x="3215" y="834"/>
                    <a:pt x="3406" y="858"/>
                    <a:pt x="3608" y="906"/>
                  </a:cubicBezTo>
                  <a:cubicBezTo>
                    <a:pt x="3787" y="930"/>
                    <a:pt x="3977" y="977"/>
                    <a:pt x="4156" y="1013"/>
                  </a:cubicBezTo>
                  <a:cubicBezTo>
                    <a:pt x="4513" y="1084"/>
                    <a:pt x="4847" y="1144"/>
                    <a:pt x="5132" y="1192"/>
                  </a:cubicBezTo>
                  <a:cubicBezTo>
                    <a:pt x="5716" y="1275"/>
                    <a:pt x="6109" y="1323"/>
                    <a:pt x="6109" y="1323"/>
                  </a:cubicBezTo>
                  <a:cubicBezTo>
                    <a:pt x="6109" y="1323"/>
                    <a:pt x="5728" y="1203"/>
                    <a:pt x="5168" y="1061"/>
                  </a:cubicBezTo>
                  <a:cubicBezTo>
                    <a:pt x="4882" y="965"/>
                    <a:pt x="4549" y="894"/>
                    <a:pt x="4192" y="799"/>
                  </a:cubicBezTo>
                  <a:cubicBezTo>
                    <a:pt x="4025" y="763"/>
                    <a:pt x="3846" y="715"/>
                    <a:pt x="3644" y="668"/>
                  </a:cubicBezTo>
                  <a:cubicBezTo>
                    <a:pt x="3465" y="620"/>
                    <a:pt x="3275" y="572"/>
                    <a:pt x="3084" y="537"/>
                  </a:cubicBezTo>
                  <a:cubicBezTo>
                    <a:pt x="2692" y="465"/>
                    <a:pt x="2311" y="382"/>
                    <a:pt x="1953" y="311"/>
                  </a:cubicBezTo>
                  <a:cubicBezTo>
                    <a:pt x="1596" y="239"/>
                    <a:pt x="1251" y="180"/>
                    <a:pt x="965" y="132"/>
                  </a:cubicBezTo>
                  <a:cubicBezTo>
                    <a:pt x="382" y="37"/>
                    <a:pt x="1" y="1"/>
                    <a:pt x="1"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22;p3"/>
            <p:cNvSpPr/>
            <p:nvPr/>
          </p:nvSpPr>
          <p:spPr>
            <a:xfrm>
              <a:off x="5196101" y="1833482"/>
              <a:ext cx="46830" cy="175208"/>
            </a:xfrm>
            <a:custGeom>
              <a:avLst/>
              <a:gdLst/>
              <a:ahLst/>
              <a:cxnLst/>
              <a:rect l="l" t="t" r="r" b="b"/>
              <a:pathLst>
                <a:path w="1620" h="6061" extrusionOk="0">
                  <a:moveTo>
                    <a:pt x="1620" y="0"/>
                  </a:moveTo>
                  <a:cubicBezTo>
                    <a:pt x="1620" y="0"/>
                    <a:pt x="1477" y="357"/>
                    <a:pt x="1310" y="941"/>
                  </a:cubicBezTo>
                  <a:cubicBezTo>
                    <a:pt x="1215" y="1203"/>
                    <a:pt x="1120" y="1536"/>
                    <a:pt x="1012" y="1893"/>
                  </a:cubicBezTo>
                  <a:cubicBezTo>
                    <a:pt x="905" y="2227"/>
                    <a:pt x="798" y="2619"/>
                    <a:pt x="703" y="2989"/>
                  </a:cubicBezTo>
                  <a:cubicBezTo>
                    <a:pt x="655" y="3191"/>
                    <a:pt x="596" y="3370"/>
                    <a:pt x="548" y="3560"/>
                  </a:cubicBezTo>
                  <a:cubicBezTo>
                    <a:pt x="500" y="3751"/>
                    <a:pt x="465" y="3929"/>
                    <a:pt x="417" y="4108"/>
                  </a:cubicBezTo>
                  <a:cubicBezTo>
                    <a:pt x="322" y="4465"/>
                    <a:pt x="250" y="4810"/>
                    <a:pt x="191" y="5096"/>
                  </a:cubicBezTo>
                  <a:cubicBezTo>
                    <a:pt x="60" y="5667"/>
                    <a:pt x="0" y="6060"/>
                    <a:pt x="0" y="6060"/>
                  </a:cubicBezTo>
                  <a:cubicBezTo>
                    <a:pt x="0" y="6060"/>
                    <a:pt x="131" y="5703"/>
                    <a:pt x="310" y="5132"/>
                  </a:cubicBezTo>
                  <a:cubicBezTo>
                    <a:pt x="393" y="4870"/>
                    <a:pt x="500" y="4536"/>
                    <a:pt x="608" y="4179"/>
                  </a:cubicBezTo>
                  <a:cubicBezTo>
                    <a:pt x="667" y="4001"/>
                    <a:pt x="727" y="3810"/>
                    <a:pt x="774" y="3631"/>
                  </a:cubicBezTo>
                  <a:cubicBezTo>
                    <a:pt x="822" y="3441"/>
                    <a:pt x="870" y="3262"/>
                    <a:pt x="917" y="3072"/>
                  </a:cubicBezTo>
                  <a:cubicBezTo>
                    <a:pt x="1024" y="2679"/>
                    <a:pt x="1120" y="2310"/>
                    <a:pt x="1203" y="1953"/>
                  </a:cubicBezTo>
                  <a:cubicBezTo>
                    <a:pt x="1286" y="1595"/>
                    <a:pt x="1370" y="1250"/>
                    <a:pt x="1429" y="964"/>
                  </a:cubicBezTo>
                  <a:cubicBezTo>
                    <a:pt x="1560" y="393"/>
                    <a:pt x="1620" y="0"/>
                    <a:pt x="1620"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23;p3"/>
            <p:cNvSpPr/>
            <p:nvPr/>
          </p:nvSpPr>
          <p:spPr>
            <a:xfrm>
              <a:off x="5326882" y="2048242"/>
              <a:ext cx="46859" cy="175208"/>
            </a:xfrm>
            <a:custGeom>
              <a:avLst/>
              <a:gdLst/>
              <a:ahLst/>
              <a:cxnLst/>
              <a:rect l="l" t="t" r="r" b="b"/>
              <a:pathLst>
                <a:path w="1621" h="6061" extrusionOk="0">
                  <a:moveTo>
                    <a:pt x="1620" y="1"/>
                  </a:moveTo>
                  <a:cubicBezTo>
                    <a:pt x="1620" y="1"/>
                    <a:pt x="1489" y="370"/>
                    <a:pt x="1310" y="941"/>
                  </a:cubicBezTo>
                  <a:cubicBezTo>
                    <a:pt x="1215" y="1203"/>
                    <a:pt x="1120" y="1536"/>
                    <a:pt x="1013" y="1894"/>
                  </a:cubicBezTo>
                  <a:cubicBezTo>
                    <a:pt x="906" y="2227"/>
                    <a:pt x="799" y="2620"/>
                    <a:pt x="703" y="2989"/>
                  </a:cubicBezTo>
                  <a:cubicBezTo>
                    <a:pt x="656" y="3180"/>
                    <a:pt x="596" y="3358"/>
                    <a:pt x="548" y="3549"/>
                  </a:cubicBezTo>
                  <a:cubicBezTo>
                    <a:pt x="501" y="3751"/>
                    <a:pt x="465" y="3930"/>
                    <a:pt x="418" y="4108"/>
                  </a:cubicBezTo>
                  <a:cubicBezTo>
                    <a:pt x="322" y="4465"/>
                    <a:pt x="251" y="4811"/>
                    <a:pt x="191" y="5085"/>
                  </a:cubicBezTo>
                  <a:cubicBezTo>
                    <a:pt x="60" y="5668"/>
                    <a:pt x="1" y="6061"/>
                    <a:pt x="1" y="6061"/>
                  </a:cubicBezTo>
                  <a:cubicBezTo>
                    <a:pt x="1" y="6061"/>
                    <a:pt x="132" y="5704"/>
                    <a:pt x="310" y="5132"/>
                  </a:cubicBezTo>
                  <a:cubicBezTo>
                    <a:pt x="394" y="4870"/>
                    <a:pt x="501" y="4537"/>
                    <a:pt x="608" y="4180"/>
                  </a:cubicBezTo>
                  <a:cubicBezTo>
                    <a:pt x="668" y="4001"/>
                    <a:pt x="727" y="3811"/>
                    <a:pt x="775" y="3632"/>
                  </a:cubicBezTo>
                  <a:cubicBezTo>
                    <a:pt x="822" y="3441"/>
                    <a:pt x="870" y="3263"/>
                    <a:pt x="918" y="3060"/>
                  </a:cubicBezTo>
                  <a:cubicBezTo>
                    <a:pt x="1025" y="2679"/>
                    <a:pt x="1120" y="2310"/>
                    <a:pt x="1203" y="1953"/>
                  </a:cubicBezTo>
                  <a:cubicBezTo>
                    <a:pt x="1287" y="1596"/>
                    <a:pt x="1370" y="1251"/>
                    <a:pt x="1430" y="965"/>
                  </a:cubicBezTo>
                  <a:cubicBezTo>
                    <a:pt x="1560" y="382"/>
                    <a:pt x="1620" y="1"/>
                    <a:pt x="1620"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5458039" y="2263030"/>
              <a:ext cx="46830" cy="174861"/>
            </a:xfrm>
            <a:custGeom>
              <a:avLst/>
              <a:gdLst/>
              <a:ahLst/>
              <a:cxnLst/>
              <a:rect l="l" t="t" r="r" b="b"/>
              <a:pathLst>
                <a:path w="1620" h="6049" extrusionOk="0">
                  <a:moveTo>
                    <a:pt x="1619" y="0"/>
                  </a:moveTo>
                  <a:lnTo>
                    <a:pt x="1619" y="0"/>
                  </a:lnTo>
                  <a:cubicBezTo>
                    <a:pt x="1619" y="0"/>
                    <a:pt x="1488" y="369"/>
                    <a:pt x="1310" y="929"/>
                  </a:cubicBezTo>
                  <a:cubicBezTo>
                    <a:pt x="1226" y="1203"/>
                    <a:pt x="1119" y="1524"/>
                    <a:pt x="1012" y="1881"/>
                  </a:cubicBezTo>
                  <a:cubicBezTo>
                    <a:pt x="905" y="2226"/>
                    <a:pt x="810" y="2619"/>
                    <a:pt x="703" y="2988"/>
                  </a:cubicBezTo>
                  <a:cubicBezTo>
                    <a:pt x="655" y="3179"/>
                    <a:pt x="595" y="3358"/>
                    <a:pt x="548" y="3548"/>
                  </a:cubicBezTo>
                  <a:cubicBezTo>
                    <a:pt x="512" y="3750"/>
                    <a:pt x="464" y="3917"/>
                    <a:pt x="417" y="4108"/>
                  </a:cubicBezTo>
                  <a:cubicBezTo>
                    <a:pt x="333" y="4453"/>
                    <a:pt x="250" y="4798"/>
                    <a:pt x="191" y="5084"/>
                  </a:cubicBezTo>
                  <a:cubicBezTo>
                    <a:pt x="60" y="5667"/>
                    <a:pt x="0" y="6048"/>
                    <a:pt x="0" y="6048"/>
                  </a:cubicBezTo>
                  <a:cubicBezTo>
                    <a:pt x="0" y="6048"/>
                    <a:pt x="131" y="5691"/>
                    <a:pt x="310" y="5132"/>
                  </a:cubicBezTo>
                  <a:cubicBezTo>
                    <a:pt x="405" y="4858"/>
                    <a:pt x="512" y="4536"/>
                    <a:pt x="607" y="4179"/>
                  </a:cubicBezTo>
                  <a:cubicBezTo>
                    <a:pt x="667" y="4001"/>
                    <a:pt x="726" y="3810"/>
                    <a:pt x="774" y="3620"/>
                  </a:cubicBezTo>
                  <a:cubicBezTo>
                    <a:pt x="822" y="3429"/>
                    <a:pt x="881" y="3250"/>
                    <a:pt x="917" y="3060"/>
                  </a:cubicBezTo>
                  <a:cubicBezTo>
                    <a:pt x="1024" y="2667"/>
                    <a:pt x="1119" y="2298"/>
                    <a:pt x="1203" y="1941"/>
                  </a:cubicBezTo>
                  <a:cubicBezTo>
                    <a:pt x="1298" y="1584"/>
                    <a:pt x="1369" y="1238"/>
                    <a:pt x="1429" y="964"/>
                  </a:cubicBezTo>
                  <a:cubicBezTo>
                    <a:pt x="1560" y="381"/>
                    <a:pt x="1619" y="0"/>
                    <a:pt x="1619"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3329550" y="-40986"/>
              <a:ext cx="2252010" cy="4605167"/>
            </a:xfrm>
            <a:custGeom>
              <a:avLst/>
              <a:gdLst/>
              <a:ahLst/>
              <a:cxnLst/>
              <a:rect l="l" t="t" r="r" b="b"/>
              <a:pathLst>
                <a:path w="77904" h="159307" fill="none" extrusionOk="0">
                  <a:moveTo>
                    <a:pt x="21885" y="1"/>
                  </a:moveTo>
                  <a:cubicBezTo>
                    <a:pt x="17955" y="2453"/>
                    <a:pt x="1" y="32279"/>
                    <a:pt x="21111" y="47197"/>
                  </a:cubicBezTo>
                  <a:cubicBezTo>
                    <a:pt x="34755" y="56841"/>
                    <a:pt x="77903" y="67807"/>
                    <a:pt x="67295" y="86190"/>
                  </a:cubicBezTo>
                  <a:cubicBezTo>
                    <a:pt x="63497" y="92762"/>
                    <a:pt x="19444" y="108038"/>
                    <a:pt x="7490" y="128040"/>
                  </a:cubicBezTo>
                  <a:cubicBezTo>
                    <a:pt x="1930" y="137339"/>
                    <a:pt x="2465" y="149412"/>
                    <a:pt x="6883" y="159306"/>
                  </a:cubicBezTo>
                </a:path>
              </a:pathLst>
            </a:custGeom>
            <a:noFill/>
            <a:ln w="19050" cap="flat" cmpd="sng">
              <a:solidFill>
                <a:srgbClr val="004B63"/>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26;p3"/>
            <p:cNvSpPr/>
            <p:nvPr/>
          </p:nvSpPr>
          <p:spPr>
            <a:xfrm>
              <a:off x="4959631" y="2450558"/>
              <a:ext cx="520769" cy="231954"/>
            </a:xfrm>
            <a:custGeom>
              <a:avLst/>
              <a:gdLst/>
              <a:ahLst/>
              <a:cxnLst/>
              <a:rect l="l" t="t" r="r" b="b"/>
              <a:pathLst>
                <a:path w="18015" h="8024" extrusionOk="0">
                  <a:moveTo>
                    <a:pt x="2896" y="0"/>
                  </a:moveTo>
                  <a:cubicBezTo>
                    <a:pt x="1111" y="0"/>
                    <a:pt x="1" y="216"/>
                    <a:pt x="1" y="216"/>
                  </a:cubicBezTo>
                  <a:cubicBezTo>
                    <a:pt x="1" y="216"/>
                    <a:pt x="168" y="1050"/>
                    <a:pt x="4168" y="4610"/>
                  </a:cubicBezTo>
                  <a:cubicBezTo>
                    <a:pt x="7524" y="7506"/>
                    <a:pt x="12221" y="8023"/>
                    <a:pt x="15221" y="8023"/>
                  </a:cubicBezTo>
                  <a:cubicBezTo>
                    <a:pt x="15798" y="8023"/>
                    <a:pt x="16311" y="8004"/>
                    <a:pt x="16741" y="7979"/>
                  </a:cubicBezTo>
                  <a:cubicBezTo>
                    <a:pt x="17563" y="7908"/>
                    <a:pt x="18015" y="6991"/>
                    <a:pt x="17551" y="6300"/>
                  </a:cubicBezTo>
                  <a:cubicBezTo>
                    <a:pt x="15860" y="3848"/>
                    <a:pt x="10764" y="1097"/>
                    <a:pt x="7311" y="431"/>
                  </a:cubicBezTo>
                  <a:cubicBezTo>
                    <a:pt x="5620" y="99"/>
                    <a:pt x="4104" y="0"/>
                    <a:pt x="2896" y="0"/>
                  </a:cubicBezTo>
                  <a:close/>
                </a:path>
              </a:pathLst>
            </a:custGeom>
            <a:solidFill>
              <a:srgbClr val="208F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27;p3"/>
            <p:cNvSpPr/>
            <p:nvPr/>
          </p:nvSpPr>
          <p:spPr>
            <a:xfrm>
              <a:off x="4959631" y="2456455"/>
              <a:ext cx="507702" cy="209290"/>
            </a:xfrm>
            <a:custGeom>
              <a:avLst/>
              <a:gdLst/>
              <a:ahLst/>
              <a:cxnLst/>
              <a:rect l="l" t="t" r="r" b="b"/>
              <a:pathLst>
                <a:path w="17563" h="7240" extrusionOk="0">
                  <a:moveTo>
                    <a:pt x="1" y="0"/>
                  </a:moveTo>
                  <a:cubicBezTo>
                    <a:pt x="1" y="0"/>
                    <a:pt x="275" y="120"/>
                    <a:pt x="751" y="334"/>
                  </a:cubicBezTo>
                  <a:cubicBezTo>
                    <a:pt x="1227" y="536"/>
                    <a:pt x="1918" y="822"/>
                    <a:pt x="2727" y="1179"/>
                  </a:cubicBezTo>
                  <a:cubicBezTo>
                    <a:pt x="3549" y="1536"/>
                    <a:pt x="4501" y="1941"/>
                    <a:pt x="5525" y="2370"/>
                  </a:cubicBezTo>
                  <a:cubicBezTo>
                    <a:pt x="6561" y="2798"/>
                    <a:pt x="7645" y="3251"/>
                    <a:pt x="8740" y="3703"/>
                  </a:cubicBezTo>
                  <a:cubicBezTo>
                    <a:pt x="9847" y="4156"/>
                    <a:pt x="10943" y="4596"/>
                    <a:pt x="11979" y="5013"/>
                  </a:cubicBezTo>
                  <a:cubicBezTo>
                    <a:pt x="13002" y="5430"/>
                    <a:pt x="13967" y="5822"/>
                    <a:pt x="14800" y="6144"/>
                  </a:cubicBezTo>
                  <a:cubicBezTo>
                    <a:pt x="15634" y="6477"/>
                    <a:pt x="16336" y="6739"/>
                    <a:pt x="16812" y="6942"/>
                  </a:cubicBezTo>
                  <a:cubicBezTo>
                    <a:pt x="17289" y="7132"/>
                    <a:pt x="17563" y="7239"/>
                    <a:pt x="17563" y="7239"/>
                  </a:cubicBezTo>
                  <a:cubicBezTo>
                    <a:pt x="17563" y="7239"/>
                    <a:pt x="17301" y="7108"/>
                    <a:pt x="16824" y="6906"/>
                  </a:cubicBezTo>
                  <a:cubicBezTo>
                    <a:pt x="16348" y="6692"/>
                    <a:pt x="15658" y="6394"/>
                    <a:pt x="14848" y="6061"/>
                  </a:cubicBezTo>
                  <a:cubicBezTo>
                    <a:pt x="14026" y="5703"/>
                    <a:pt x="13074" y="5299"/>
                    <a:pt x="12050" y="4870"/>
                  </a:cubicBezTo>
                  <a:cubicBezTo>
                    <a:pt x="11014" y="4429"/>
                    <a:pt x="9931" y="3989"/>
                    <a:pt x="8835" y="3525"/>
                  </a:cubicBezTo>
                  <a:cubicBezTo>
                    <a:pt x="7728" y="3084"/>
                    <a:pt x="6633" y="2632"/>
                    <a:pt x="5597" y="2215"/>
                  </a:cubicBezTo>
                  <a:cubicBezTo>
                    <a:pt x="4573" y="1798"/>
                    <a:pt x="3608" y="1417"/>
                    <a:pt x="2775" y="1084"/>
                  </a:cubicBezTo>
                  <a:cubicBezTo>
                    <a:pt x="1942" y="762"/>
                    <a:pt x="1239" y="488"/>
                    <a:pt x="763" y="298"/>
                  </a:cubicBezTo>
                  <a:cubicBezTo>
                    <a:pt x="287" y="108"/>
                    <a:pt x="1" y="0"/>
                    <a:pt x="1"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3"/>
            <p:cNvSpPr/>
            <p:nvPr/>
          </p:nvSpPr>
          <p:spPr>
            <a:xfrm>
              <a:off x="5072200" y="2531819"/>
              <a:ext cx="65765" cy="29283"/>
            </a:xfrm>
            <a:custGeom>
              <a:avLst/>
              <a:gdLst/>
              <a:ahLst/>
              <a:cxnLst/>
              <a:rect l="l" t="t" r="r" b="b"/>
              <a:pathLst>
                <a:path w="2275" h="1013" extrusionOk="0">
                  <a:moveTo>
                    <a:pt x="2274" y="1"/>
                  </a:moveTo>
                  <a:cubicBezTo>
                    <a:pt x="2274" y="1"/>
                    <a:pt x="2131" y="37"/>
                    <a:pt x="1905" y="132"/>
                  </a:cubicBezTo>
                  <a:cubicBezTo>
                    <a:pt x="1798" y="179"/>
                    <a:pt x="1667" y="215"/>
                    <a:pt x="1536" y="275"/>
                  </a:cubicBezTo>
                  <a:cubicBezTo>
                    <a:pt x="1393" y="346"/>
                    <a:pt x="1262" y="406"/>
                    <a:pt x="1119" y="465"/>
                  </a:cubicBezTo>
                  <a:cubicBezTo>
                    <a:pt x="965" y="537"/>
                    <a:pt x="834" y="596"/>
                    <a:pt x="703" y="656"/>
                  </a:cubicBezTo>
                  <a:cubicBezTo>
                    <a:pt x="560" y="715"/>
                    <a:pt x="441" y="787"/>
                    <a:pt x="345" y="834"/>
                  </a:cubicBezTo>
                  <a:cubicBezTo>
                    <a:pt x="131" y="941"/>
                    <a:pt x="0" y="1013"/>
                    <a:pt x="0" y="1013"/>
                  </a:cubicBezTo>
                  <a:cubicBezTo>
                    <a:pt x="0" y="1013"/>
                    <a:pt x="143" y="965"/>
                    <a:pt x="369" y="882"/>
                  </a:cubicBezTo>
                  <a:cubicBezTo>
                    <a:pt x="476" y="834"/>
                    <a:pt x="607" y="787"/>
                    <a:pt x="738" y="727"/>
                  </a:cubicBezTo>
                  <a:cubicBezTo>
                    <a:pt x="881" y="668"/>
                    <a:pt x="1012" y="608"/>
                    <a:pt x="1155" y="548"/>
                  </a:cubicBezTo>
                  <a:cubicBezTo>
                    <a:pt x="1310" y="477"/>
                    <a:pt x="1441" y="418"/>
                    <a:pt x="1572" y="358"/>
                  </a:cubicBezTo>
                  <a:cubicBezTo>
                    <a:pt x="1715" y="298"/>
                    <a:pt x="1834" y="215"/>
                    <a:pt x="1929" y="179"/>
                  </a:cubicBezTo>
                  <a:cubicBezTo>
                    <a:pt x="2143" y="72"/>
                    <a:pt x="2274" y="1"/>
                    <a:pt x="2274"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 name="Google Shape;29;p3"/>
            <p:cNvSpPr/>
            <p:nvPr/>
          </p:nvSpPr>
          <p:spPr>
            <a:xfrm>
              <a:off x="5164765" y="2570036"/>
              <a:ext cx="65793" cy="29283"/>
            </a:xfrm>
            <a:custGeom>
              <a:avLst/>
              <a:gdLst/>
              <a:ahLst/>
              <a:cxnLst/>
              <a:rect l="l" t="t" r="r" b="b"/>
              <a:pathLst>
                <a:path w="2276" h="1013" extrusionOk="0">
                  <a:moveTo>
                    <a:pt x="2275" y="0"/>
                  </a:moveTo>
                  <a:cubicBezTo>
                    <a:pt x="2275" y="0"/>
                    <a:pt x="2120" y="48"/>
                    <a:pt x="1906" y="131"/>
                  </a:cubicBezTo>
                  <a:cubicBezTo>
                    <a:pt x="1799" y="179"/>
                    <a:pt x="1668" y="227"/>
                    <a:pt x="1525" y="286"/>
                  </a:cubicBezTo>
                  <a:cubicBezTo>
                    <a:pt x="1394" y="346"/>
                    <a:pt x="1263" y="405"/>
                    <a:pt x="1108" y="465"/>
                  </a:cubicBezTo>
                  <a:cubicBezTo>
                    <a:pt x="965" y="536"/>
                    <a:pt x="834" y="596"/>
                    <a:pt x="692" y="655"/>
                  </a:cubicBezTo>
                  <a:cubicBezTo>
                    <a:pt x="561" y="715"/>
                    <a:pt x="441" y="786"/>
                    <a:pt x="334" y="834"/>
                  </a:cubicBezTo>
                  <a:cubicBezTo>
                    <a:pt x="132" y="941"/>
                    <a:pt x="1" y="1012"/>
                    <a:pt x="1" y="1012"/>
                  </a:cubicBezTo>
                  <a:cubicBezTo>
                    <a:pt x="1" y="1012"/>
                    <a:pt x="144" y="965"/>
                    <a:pt x="370" y="881"/>
                  </a:cubicBezTo>
                  <a:cubicBezTo>
                    <a:pt x="477" y="834"/>
                    <a:pt x="608" y="786"/>
                    <a:pt x="739" y="727"/>
                  </a:cubicBezTo>
                  <a:cubicBezTo>
                    <a:pt x="870" y="667"/>
                    <a:pt x="1013" y="608"/>
                    <a:pt x="1156" y="548"/>
                  </a:cubicBezTo>
                  <a:cubicBezTo>
                    <a:pt x="1311" y="477"/>
                    <a:pt x="1442" y="417"/>
                    <a:pt x="1573" y="358"/>
                  </a:cubicBezTo>
                  <a:cubicBezTo>
                    <a:pt x="1704" y="298"/>
                    <a:pt x="1823" y="227"/>
                    <a:pt x="1930" y="179"/>
                  </a:cubicBezTo>
                  <a:cubicBezTo>
                    <a:pt x="2144" y="72"/>
                    <a:pt x="2275" y="0"/>
                    <a:pt x="2275"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0;p3"/>
            <p:cNvSpPr/>
            <p:nvPr/>
          </p:nvSpPr>
          <p:spPr>
            <a:xfrm>
              <a:off x="5257011" y="2608571"/>
              <a:ext cx="66111" cy="29630"/>
            </a:xfrm>
            <a:custGeom>
              <a:avLst/>
              <a:gdLst/>
              <a:ahLst/>
              <a:cxnLst/>
              <a:rect l="l" t="t" r="r" b="b"/>
              <a:pathLst>
                <a:path w="2287" h="1025" extrusionOk="0">
                  <a:moveTo>
                    <a:pt x="2287" y="1"/>
                  </a:moveTo>
                  <a:cubicBezTo>
                    <a:pt x="2287" y="1"/>
                    <a:pt x="2132" y="49"/>
                    <a:pt x="1906" y="144"/>
                  </a:cubicBezTo>
                  <a:cubicBezTo>
                    <a:pt x="1811" y="179"/>
                    <a:pt x="1668" y="227"/>
                    <a:pt x="1537" y="287"/>
                  </a:cubicBezTo>
                  <a:cubicBezTo>
                    <a:pt x="1406" y="346"/>
                    <a:pt x="1275" y="406"/>
                    <a:pt x="1120" y="465"/>
                  </a:cubicBezTo>
                  <a:cubicBezTo>
                    <a:pt x="977" y="537"/>
                    <a:pt x="834" y="596"/>
                    <a:pt x="703" y="656"/>
                  </a:cubicBezTo>
                  <a:cubicBezTo>
                    <a:pt x="572" y="727"/>
                    <a:pt x="453" y="799"/>
                    <a:pt x="346" y="834"/>
                  </a:cubicBezTo>
                  <a:cubicBezTo>
                    <a:pt x="144" y="941"/>
                    <a:pt x="1" y="1025"/>
                    <a:pt x="1" y="1025"/>
                  </a:cubicBezTo>
                  <a:cubicBezTo>
                    <a:pt x="1" y="1025"/>
                    <a:pt x="156" y="965"/>
                    <a:pt x="382" y="882"/>
                  </a:cubicBezTo>
                  <a:cubicBezTo>
                    <a:pt x="477" y="846"/>
                    <a:pt x="620" y="799"/>
                    <a:pt x="751" y="739"/>
                  </a:cubicBezTo>
                  <a:cubicBezTo>
                    <a:pt x="882" y="680"/>
                    <a:pt x="1013" y="620"/>
                    <a:pt x="1168" y="560"/>
                  </a:cubicBezTo>
                  <a:cubicBezTo>
                    <a:pt x="1311" y="489"/>
                    <a:pt x="1453" y="430"/>
                    <a:pt x="1584" y="370"/>
                  </a:cubicBezTo>
                  <a:cubicBezTo>
                    <a:pt x="1715" y="299"/>
                    <a:pt x="1834" y="227"/>
                    <a:pt x="1942" y="191"/>
                  </a:cubicBezTo>
                  <a:cubicBezTo>
                    <a:pt x="2144" y="84"/>
                    <a:pt x="2287" y="1"/>
                    <a:pt x="2287"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3"/>
            <p:cNvSpPr/>
            <p:nvPr/>
          </p:nvSpPr>
          <p:spPr>
            <a:xfrm>
              <a:off x="5113163" y="2462642"/>
              <a:ext cx="26161" cy="67499"/>
            </a:xfrm>
            <a:custGeom>
              <a:avLst/>
              <a:gdLst/>
              <a:ahLst/>
              <a:cxnLst/>
              <a:rect l="l" t="t" r="r" b="b"/>
              <a:pathLst>
                <a:path w="905" h="2335" extrusionOk="0">
                  <a:moveTo>
                    <a:pt x="0" y="1"/>
                  </a:moveTo>
                  <a:cubicBezTo>
                    <a:pt x="0" y="1"/>
                    <a:pt x="36" y="144"/>
                    <a:pt x="119" y="370"/>
                  </a:cubicBezTo>
                  <a:cubicBezTo>
                    <a:pt x="155" y="477"/>
                    <a:pt x="202" y="608"/>
                    <a:pt x="250" y="739"/>
                  </a:cubicBezTo>
                  <a:cubicBezTo>
                    <a:pt x="310" y="870"/>
                    <a:pt x="357" y="1025"/>
                    <a:pt x="417" y="1167"/>
                  </a:cubicBezTo>
                  <a:cubicBezTo>
                    <a:pt x="452" y="1322"/>
                    <a:pt x="512" y="1465"/>
                    <a:pt x="572" y="1608"/>
                  </a:cubicBezTo>
                  <a:cubicBezTo>
                    <a:pt x="631" y="1739"/>
                    <a:pt x="691" y="1870"/>
                    <a:pt x="738" y="1977"/>
                  </a:cubicBezTo>
                  <a:cubicBezTo>
                    <a:pt x="833" y="2203"/>
                    <a:pt x="905" y="2334"/>
                    <a:pt x="905" y="2334"/>
                  </a:cubicBezTo>
                  <a:cubicBezTo>
                    <a:pt x="905" y="2334"/>
                    <a:pt x="857" y="2179"/>
                    <a:pt x="786" y="1965"/>
                  </a:cubicBezTo>
                  <a:cubicBezTo>
                    <a:pt x="738" y="1858"/>
                    <a:pt x="691" y="1715"/>
                    <a:pt x="643" y="1584"/>
                  </a:cubicBezTo>
                  <a:cubicBezTo>
                    <a:pt x="583" y="1453"/>
                    <a:pt x="548" y="1310"/>
                    <a:pt x="488" y="1156"/>
                  </a:cubicBezTo>
                  <a:cubicBezTo>
                    <a:pt x="441" y="1013"/>
                    <a:pt x="381" y="858"/>
                    <a:pt x="321" y="727"/>
                  </a:cubicBezTo>
                  <a:cubicBezTo>
                    <a:pt x="262" y="596"/>
                    <a:pt x="202" y="453"/>
                    <a:pt x="155" y="358"/>
                  </a:cubicBezTo>
                  <a:cubicBezTo>
                    <a:pt x="71" y="132"/>
                    <a:pt x="0" y="1"/>
                    <a:pt x="0"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 name="Google Shape;32;p3"/>
            <p:cNvSpPr/>
            <p:nvPr/>
          </p:nvSpPr>
          <p:spPr>
            <a:xfrm>
              <a:off x="5205381" y="2500858"/>
              <a:ext cx="26537" cy="67470"/>
            </a:xfrm>
            <a:custGeom>
              <a:avLst/>
              <a:gdLst/>
              <a:ahLst/>
              <a:cxnLst/>
              <a:rect l="l" t="t" r="r" b="b"/>
              <a:pathLst>
                <a:path w="918" h="2334" extrusionOk="0">
                  <a:moveTo>
                    <a:pt x="1" y="0"/>
                  </a:moveTo>
                  <a:cubicBezTo>
                    <a:pt x="1" y="0"/>
                    <a:pt x="49" y="143"/>
                    <a:pt x="120" y="369"/>
                  </a:cubicBezTo>
                  <a:cubicBezTo>
                    <a:pt x="168" y="476"/>
                    <a:pt x="215" y="607"/>
                    <a:pt x="263" y="738"/>
                  </a:cubicBezTo>
                  <a:cubicBezTo>
                    <a:pt x="322" y="881"/>
                    <a:pt x="358" y="1024"/>
                    <a:pt x="418" y="1179"/>
                  </a:cubicBezTo>
                  <a:cubicBezTo>
                    <a:pt x="465" y="1322"/>
                    <a:pt x="525" y="1477"/>
                    <a:pt x="584" y="1608"/>
                  </a:cubicBezTo>
                  <a:cubicBezTo>
                    <a:pt x="644" y="1739"/>
                    <a:pt x="703" y="1870"/>
                    <a:pt x="751" y="1977"/>
                  </a:cubicBezTo>
                  <a:cubicBezTo>
                    <a:pt x="834" y="2203"/>
                    <a:pt x="918" y="2334"/>
                    <a:pt x="918" y="2334"/>
                  </a:cubicBezTo>
                  <a:cubicBezTo>
                    <a:pt x="918" y="2334"/>
                    <a:pt x="870" y="2179"/>
                    <a:pt x="799" y="1965"/>
                  </a:cubicBezTo>
                  <a:cubicBezTo>
                    <a:pt x="751" y="1858"/>
                    <a:pt x="703" y="1727"/>
                    <a:pt x="656" y="1584"/>
                  </a:cubicBezTo>
                  <a:cubicBezTo>
                    <a:pt x="596" y="1453"/>
                    <a:pt x="560" y="1310"/>
                    <a:pt x="501" y="1155"/>
                  </a:cubicBezTo>
                  <a:cubicBezTo>
                    <a:pt x="453" y="1012"/>
                    <a:pt x="394" y="857"/>
                    <a:pt x="334" y="727"/>
                  </a:cubicBezTo>
                  <a:cubicBezTo>
                    <a:pt x="275" y="596"/>
                    <a:pt x="215" y="465"/>
                    <a:pt x="168" y="357"/>
                  </a:cubicBezTo>
                  <a:cubicBezTo>
                    <a:pt x="84" y="131"/>
                    <a:pt x="1" y="0"/>
                    <a:pt x="1"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3"/>
            <p:cNvSpPr/>
            <p:nvPr/>
          </p:nvSpPr>
          <p:spPr>
            <a:xfrm>
              <a:off x="5297974" y="2539046"/>
              <a:ext cx="26190" cy="67499"/>
            </a:xfrm>
            <a:custGeom>
              <a:avLst/>
              <a:gdLst/>
              <a:ahLst/>
              <a:cxnLst/>
              <a:rect l="l" t="t" r="r" b="b"/>
              <a:pathLst>
                <a:path w="906" h="2335" extrusionOk="0">
                  <a:moveTo>
                    <a:pt x="1" y="1"/>
                  </a:moveTo>
                  <a:cubicBezTo>
                    <a:pt x="1" y="1"/>
                    <a:pt x="48" y="168"/>
                    <a:pt x="120" y="370"/>
                  </a:cubicBezTo>
                  <a:cubicBezTo>
                    <a:pt x="167" y="477"/>
                    <a:pt x="215" y="608"/>
                    <a:pt x="251" y="751"/>
                  </a:cubicBezTo>
                  <a:cubicBezTo>
                    <a:pt x="310" y="882"/>
                    <a:pt x="358" y="1025"/>
                    <a:pt x="417" y="1180"/>
                  </a:cubicBezTo>
                  <a:cubicBezTo>
                    <a:pt x="465" y="1322"/>
                    <a:pt x="525" y="1477"/>
                    <a:pt x="584" y="1608"/>
                  </a:cubicBezTo>
                  <a:cubicBezTo>
                    <a:pt x="644" y="1739"/>
                    <a:pt x="703" y="1870"/>
                    <a:pt x="751" y="1977"/>
                  </a:cubicBezTo>
                  <a:cubicBezTo>
                    <a:pt x="834" y="2203"/>
                    <a:pt x="906" y="2334"/>
                    <a:pt x="906" y="2334"/>
                  </a:cubicBezTo>
                  <a:cubicBezTo>
                    <a:pt x="906" y="2334"/>
                    <a:pt x="870" y="2192"/>
                    <a:pt x="786" y="1965"/>
                  </a:cubicBezTo>
                  <a:cubicBezTo>
                    <a:pt x="739" y="1858"/>
                    <a:pt x="703" y="1727"/>
                    <a:pt x="656" y="1596"/>
                  </a:cubicBezTo>
                  <a:cubicBezTo>
                    <a:pt x="596" y="1453"/>
                    <a:pt x="548" y="1311"/>
                    <a:pt x="489" y="1156"/>
                  </a:cubicBezTo>
                  <a:cubicBezTo>
                    <a:pt x="453" y="1013"/>
                    <a:pt x="394" y="858"/>
                    <a:pt x="334" y="727"/>
                  </a:cubicBezTo>
                  <a:cubicBezTo>
                    <a:pt x="275" y="596"/>
                    <a:pt x="215" y="465"/>
                    <a:pt x="167" y="358"/>
                  </a:cubicBezTo>
                  <a:cubicBezTo>
                    <a:pt x="72" y="132"/>
                    <a:pt x="1" y="1"/>
                    <a:pt x="1"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3"/>
            <p:cNvSpPr/>
            <p:nvPr/>
          </p:nvSpPr>
          <p:spPr>
            <a:xfrm>
              <a:off x="3486175" y="-80475"/>
              <a:ext cx="4740743" cy="4761557"/>
            </a:xfrm>
            <a:custGeom>
              <a:avLst/>
              <a:gdLst/>
              <a:ahLst/>
              <a:cxnLst/>
              <a:rect l="l" t="t" r="r" b="b"/>
              <a:pathLst>
                <a:path w="163997" h="164717" extrusionOk="0">
                  <a:moveTo>
                    <a:pt x="31968" y="0"/>
                  </a:moveTo>
                  <a:cubicBezTo>
                    <a:pt x="26996" y="0"/>
                    <a:pt x="22166" y="1212"/>
                    <a:pt x="18431" y="4570"/>
                  </a:cubicBezTo>
                  <a:cubicBezTo>
                    <a:pt x="0" y="21131"/>
                    <a:pt x="11644" y="44479"/>
                    <a:pt x="31826" y="48873"/>
                  </a:cubicBezTo>
                  <a:cubicBezTo>
                    <a:pt x="44208" y="51563"/>
                    <a:pt x="64913" y="55361"/>
                    <a:pt x="70997" y="70197"/>
                  </a:cubicBezTo>
                  <a:cubicBezTo>
                    <a:pt x="86297" y="107511"/>
                    <a:pt x="24122" y="94176"/>
                    <a:pt x="19931" y="137383"/>
                  </a:cubicBezTo>
                  <a:cubicBezTo>
                    <a:pt x="17956" y="157679"/>
                    <a:pt x="30712" y="164717"/>
                    <a:pt x="43572" y="164717"/>
                  </a:cubicBezTo>
                  <a:cubicBezTo>
                    <a:pt x="50863" y="164717"/>
                    <a:pt x="58186" y="162455"/>
                    <a:pt x="62877" y="159065"/>
                  </a:cubicBezTo>
                  <a:cubicBezTo>
                    <a:pt x="75129" y="150206"/>
                    <a:pt x="76903" y="132835"/>
                    <a:pt x="96012" y="123537"/>
                  </a:cubicBezTo>
                  <a:cubicBezTo>
                    <a:pt x="110181" y="116631"/>
                    <a:pt x="127778" y="118691"/>
                    <a:pt x="141149" y="110368"/>
                  </a:cubicBezTo>
                  <a:cubicBezTo>
                    <a:pt x="161985" y="97402"/>
                    <a:pt x="163997" y="62970"/>
                    <a:pt x="157687" y="48896"/>
                  </a:cubicBezTo>
                  <a:cubicBezTo>
                    <a:pt x="153531" y="39657"/>
                    <a:pt x="140661" y="26918"/>
                    <a:pt x="128992" y="25382"/>
                  </a:cubicBezTo>
                  <a:cubicBezTo>
                    <a:pt x="127955" y="25246"/>
                    <a:pt x="126920" y="25183"/>
                    <a:pt x="125888" y="25183"/>
                  </a:cubicBezTo>
                  <a:cubicBezTo>
                    <a:pt x="119048" y="25183"/>
                    <a:pt x="112341" y="27933"/>
                    <a:pt x="105823" y="30323"/>
                  </a:cubicBezTo>
                  <a:cubicBezTo>
                    <a:pt x="99282" y="32722"/>
                    <a:pt x="94033" y="33739"/>
                    <a:pt x="89701" y="33739"/>
                  </a:cubicBezTo>
                  <a:cubicBezTo>
                    <a:pt x="71681" y="33739"/>
                    <a:pt x="69533" y="16137"/>
                    <a:pt x="56210" y="7248"/>
                  </a:cubicBezTo>
                  <a:cubicBezTo>
                    <a:pt x="53060" y="5140"/>
                    <a:pt x="42210" y="0"/>
                    <a:pt x="31968"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35;p3"/>
            <p:cNvSpPr/>
            <p:nvPr/>
          </p:nvSpPr>
          <p:spPr>
            <a:xfrm>
              <a:off x="5968387" y="1307439"/>
              <a:ext cx="632352" cy="743241"/>
            </a:xfrm>
            <a:custGeom>
              <a:avLst/>
              <a:gdLst/>
              <a:ahLst/>
              <a:cxnLst/>
              <a:rect l="l" t="t" r="r" b="b"/>
              <a:pathLst>
                <a:path w="21875" h="25711" extrusionOk="0">
                  <a:moveTo>
                    <a:pt x="2976" y="0"/>
                  </a:moveTo>
                  <a:cubicBezTo>
                    <a:pt x="2961" y="0"/>
                    <a:pt x="2947" y="2"/>
                    <a:pt x="2932" y="4"/>
                  </a:cubicBezTo>
                  <a:cubicBezTo>
                    <a:pt x="2920" y="4"/>
                    <a:pt x="2896" y="4"/>
                    <a:pt x="2884" y="28"/>
                  </a:cubicBezTo>
                  <a:cubicBezTo>
                    <a:pt x="2872" y="28"/>
                    <a:pt x="2837" y="40"/>
                    <a:pt x="2825" y="52"/>
                  </a:cubicBezTo>
                  <a:lnTo>
                    <a:pt x="2813" y="64"/>
                  </a:lnTo>
                  <a:cubicBezTo>
                    <a:pt x="2801" y="88"/>
                    <a:pt x="2777" y="88"/>
                    <a:pt x="2765" y="100"/>
                  </a:cubicBezTo>
                  <a:cubicBezTo>
                    <a:pt x="2753" y="100"/>
                    <a:pt x="2753" y="112"/>
                    <a:pt x="2741" y="123"/>
                  </a:cubicBezTo>
                  <a:cubicBezTo>
                    <a:pt x="2718" y="147"/>
                    <a:pt x="2706" y="159"/>
                    <a:pt x="2706" y="171"/>
                  </a:cubicBezTo>
                  <a:cubicBezTo>
                    <a:pt x="2694" y="183"/>
                    <a:pt x="2694" y="183"/>
                    <a:pt x="2694" y="207"/>
                  </a:cubicBezTo>
                  <a:cubicBezTo>
                    <a:pt x="2682" y="219"/>
                    <a:pt x="2682" y="231"/>
                    <a:pt x="2658" y="242"/>
                  </a:cubicBezTo>
                  <a:cubicBezTo>
                    <a:pt x="2658" y="266"/>
                    <a:pt x="2646" y="278"/>
                    <a:pt x="2646" y="290"/>
                  </a:cubicBezTo>
                  <a:cubicBezTo>
                    <a:pt x="2634" y="302"/>
                    <a:pt x="2634" y="338"/>
                    <a:pt x="2622" y="350"/>
                  </a:cubicBezTo>
                  <a:cubicBezTo>
                    <a:pt x="2622" y="362"/>
                    <a:pt x="2599" y="385"/>
                    <a:pt x="2599" y="397"/>
                  </a:cubicBezTo>
                  <a:cubicBezTo>
                    <a:pt x="2587" y="421"/>
                    <a:pt x="2587" y="445"/>
                    <a:pt x="2575" y="469"/>
                  </a:cubicBezTo>
                  <a:cubicBezTo>
                    <a:pt x="2575" y="481"/>
                    <a:pt x="2563" y="504"/>
                    <a:pt x="2563" y="516"/>
                  </a:cubicBezTo>
                  <a:cubicBezTo>
                    <a:pt x="2539" y="540"/>
                    <a:pt x="2539" y="576"/>
                    <a:pt x="2527" y="623"/>
                  </a:cubicBezTo>
                  <a:cubicBezTo>
                    <a:pt x="2527" y="635"/>
                    <a:pt x="2527" y="647"/>
                    <a:pt x="2515" y="647"/>
                  </a:cubicBezTo>
                  <a:cubicBezTo>
                    <a:pt x="2503" y="695"/>
                    <a:pt x="2480" y="754"/>
                    <a:pt x="2480" y="802"/>
                  </a:cubicBezTo>
                  <a:cubicBezTo>
                    <a:pt x="2468" y="838"/>
                    <a:pt x="2468" y="897"/>
                    <a:pt x="2456" y="957"/>
                  </a:cubicBezTo>
                  <a:cubicBezTo>
                    <a:pt x="2456" y="981"/>
                    <a:pt x="2456" y="993"/>
                    <a:pt x="2444" y="1004"/>
                  </a:cubicBezTo>
                  <a:cubicBezTo>
                    <a:pt x="2444" y="1052"/>
                    <a:pt x="2420" y="1100"/>
                    <a:pt x="2420" y="1135"/>
                  </a:cubicBezTo>
                  <a:cubicBezTo>
                    <a:pt x="2420" y="1159"/>
                    <a:pt x="2420" y="1183"/>
                    <a:pt x="2408" y="1195"/>
                  </a:cubicBezTo>
                  <a:cubicBezTo>
                    <a:pt x="2408" y="1243"/>
                    <a:pt x="2396" y="1290"/>
                    <a:pt x="2396" y="1338"/>
                  </a:cubicBezTo>
                  <a:lnTo>
                    <a:pt x="2396" y="1409"/>
                  </a:lnTo>
                  <a:cubicBezTo>
                    <a:pt x="2396" y="1457"/>
                    <a:pt x="2396" y="1493"/>
                    <a:pt x="2384" y="1540"/>
                  </a:cubicBezTo>
                  <a:lnTo>
                    <a:pt x="2384" y="1612"/>
                  </a:lnTo>
                  <a:lnTo>
                    <a:pt x="2384" y="1766"/>
                  </a:lnTo>
                  <a:lnTo>
                    <a:pt x="2384" y="1838"/>
                  </a:lnTo>
                  <a:lnTo>
                    <a:pt x="2384" y="2005"/>
                  </a:lnTo>
                  <a:lnTo>
                    <a:pt x="2384" y="2064"/>
                  </a:lnTo>
                  <a:lnTo>
                    <a:pt x="2384" y="2267"/>
                  </a:lnTo>
                  <a:lnTo>
                    <a:pt x="2384" y="2290"/>
                  </a:lnTo>
                  <a:cubicBezTo>
                    <a:pt x="2384" y="2374"/>
                    <a:pt x="2384" y="2445"/>
                    <a:pt x="2396" y="2540"/>
                  </a:cubicBezTo>
                  <a:cubicBezTo>
                    <a:pt x="2456" y="3612"/>
                    <a:pt x="2694" y="4886"/>
                    <a:pt x="3111" y="6112"/>
                  </a:cubicBezTo>
                  <a:cubicBezTo>
                    <a:pt x="3992" y="8613"/>
                    <a:pt x="5813" y="10148"/>
                    <a:pt x="6325" y="10398"/>
                  </a:cubicBezTo>
                  <a:cubicBezTo>
                    <a:pt x="6587" y="10887"/>
                    <a:pt x="6873" y="11363"/>
                    <a:pt x="7159" y="11839"/>
                  </a:cubicBezTo>
                  <a:cubicBezTo>
                    <a:pt x="6397" y="11256"/>
                    <a:pt x="5158" y="10482"/>
                    <a:pt x="3896" y="10113"/>
                  </a:cubicBezTo>
                  <a:cubicBezTo>
                    <a:pt x="3089" y="9880"/>
                    <a:pt x="2296" y="9748"/>
                    <a:pt x="1644" y="9748"/>
                  </a:cubicBezTo>
                  <a:cubicBezTo>
                    <a:pt x="663" y="9748"/>
                    <a:pt x="1" y="10047"/>
                    <a:pt x="86" y="10756"/>
                  </a:cubicBezTo>
                  <a:cubicBezTo>
                    <a:pt x="86" y="10779"/>
                    <a:pt x="98" y="10815"/>
                    <a:pt x="98" y="10839"/>
                  </a:cubicBezTo>
                  <a:cubicBezTo>
                    <a:pt x="325" y="12006"/>
                    <a:pt x="2587" y="13577"/>
                    <a:pt x="4646" y="13958"/>
                  </a:cubicBezTo>
                  <a:cubicBezTo>
                    <a:pt x="4883" y="14001"/>
                    <a:pt x="5108" y="14020"/>
                    <a:pt x="5321" y="14020"/>
                  </a:cubicBezTo>
                  <a:cubicBezTo>
                    <a:pt x="6670" y="14020"/>
                    <a:pt x="7558" y="13264"/>
                    <a:pt x="7825" y="12863"/>
                  </a:cubicBezTo>
                  <a:cubicBezTo>
                    <a:pt x="8242" y="13482"/>
                    <a:pt x="8695" y="14054"/>
                    <a:pt x="9147" y="14625"/>
                  </a:cubicBezTo>
                  <a:cubicBezTo>
                    <a:pt x="9897" y="15530"/>
                    <a:pt x="10278" y="15959"/>
                    <a:pt x="11112" y="16780"/>
                  </a:cubicBezTo>
                  <a:cubicBezTo>
                    <a:pt x="11052" y="16756"/>
                    <a:pt x="10993" y="16733"/>
                    <a:pt x="10933" y="16709"/>
                  </a:cubicBezTo>
                  <a:cubicBezTo>
                    <a:pt x="10695" y="16602"/>
                    <a:pt x="10445" y="16518"/>
                    <a:pt x="10159" y="16423"/>
                  </a:cubicBezTo>
                  <a:cubicBezTo>
                    <a:pt x="9885" y="16340"/>
                    <a:pt x="9588" y="16256"/>
                    <a:pt x="9266" y="16185"/>
                  </a:cubicBezTo>
                  <a:cubicBezTo>
                    <a:pt x="8968" y="16125"/>
                    <a:pt x="8659" y="16054"/>
                    <a:pt x="8349" y="16006"/>
                  </a:cubicBezTo>
                  <a:cubicBezTo>
                    <a:pt x="7718" y="15899"/>
                    <a:pt x="7063" y="15828"/>
                    <a:pt x="6432" y="15816"/>
                  </a:cubicBezTo>
                  <a:cubicBezTo>
                    <a:pt x="6099" y="15804"/>
                    <a:pt x="5778" y="15804"/>
                    <a:pt x="5456" y="15804"/>
                  </a:cubicBezTo>
                  <a:lnTo>
                    <a:pt x="4587" y="15804"/>
                  </a:lnTo>
                  <a:cubicBezTo>
                    <a:pt x="4273" y="15791"/>
                    <a:pt x="3964" y="15781"/>
                    <a:pt x="3669" y="15781"/>
                  </a:cubicBezTo>
                  <a:cubicBezTo>
                    <a:pt x="3427" y="15781"/>
                    <a:pt x="3195" y="15788"/>
                    <a:pt x="2980" y="15804"/>
                  </a:cubicBezTo>
                  <a:cubicBezTo>
                    <a:pt x="2587" y="15840"/>
                    <a:pt x="2170" y="15828"/>
                    <a:pt x="1872" y="15887"/>
                  </a:cubicBezTo>
                  <a:cubicBezTo>
                    <a:pt x="1575" y="15947"/>
                    <a:pt x="1408" y="16102"/>
                    <a:pt x="1444" y="16364"/>
                  </a:cubicBezTo>
                  <a:cubicBezTo>
                    <a:pt x="1444" y="16399"/>
                    <a:pt x="1456" y="16411"/>
                    <a:pt x="1456" y="16435"/>
                  </a:cubicBezTo>
                  <a:cubicBezTo>
                    <a:pt x="1515" y="16709"/>
                    <a:pt x="1753" y="17066"/>
                    <a:pt x="2146" y="17471"/>
                  </a:cubicBezTo>
                  <a:cubicBezTo>
                    <a:pt x="2337" y="17661"/>
                    <a:pt x="2575" y="17864"/>
                    <a:pt x="2872" y="18078"/>
                  </a:cubicBezTo>
                  <a:cubicBezTo>
                    <a:pt x="3015" y="18185"/>
                    <a:pt x="3170" y="18280"/>
                    <a:pt x="3337" y="18376"/>
                  </a:cubicBezTo>
                  <a:cubicBezTo>
                    <a:pt x="3420" y="18423"/>
                    <a:pt x="3492" y="18459"/>
                    <a:pt x="3587" y="18507"/>
                  </a:cubicBezTo>
                  <a:cubicBezTo>
                    <a:pt x="3670" y="18554"/>
                    <a:pt x="3765" y="18602"/>
                    <a:pt x="3837" y="18638"/>
                  </a:cubicBezTo>
                  <a:cubicBezTo>
                    <a:pt x="4480" y="18959"/>
                    <a:pt x="5206" y="19209"/>
                    <a:pt x="5956" y="19352"/>
                  </a:cubicBezTo>
                  <a:cubicBezTo>
                    <a:pt x="6325" y="19435"/>
                    <a:pt x="6706" y="19471"/>
                    <a:pt x="7087" y="19495"/>
                  </a:cubicBezTo>
                  <a:cubicBezTo>
                    <a:pt x="7218" y="19499"/>
                    <a:pt x="7346" y="19502"/>
                    <a:pt x="7472" y="19502"/>
                  </a:cubicBezTo>
                  <a:cubicBezTo>
                    <a:pt x="7690" y="19502"/>
                    <a:pt x="7904" y="19494"/>
                    <a:pt x="8123" y="19471"/>
                  </a:cubicBezTo>
                  <a:cubicBezTo>
                    <a:pt x="8814" y="19411"/>
                    <a:pt x="9385" y="19257"/>
                    <a:pt x="9885" y="19030"/>
                  </a:cubicBezTo>
                  <a:cubicBezTo>
                    <a:pt x="10123" y="18923"/>
                    <a:pt x="10361" y="18804"/>
                    <a:pt x="10540" y="18685"/>
                  </a:cubicBezTo>
                  <a:cubicBezTo>
                    <a:pt x="10719" y="18566"/>
                    <a:pt x="10897" y="18459"/>
                    <a:pt x="11052" y="18364"/>
                  </a:cubicBezTo>
                  <a:cubicBezTo>
                    <a:pt x="11219" y="18257"/>
                    <a:pt x="11374" y="18149"/>
                    <a:pt x="11493" y="18066"/>
                  </a:cubicBezTo>
                  <a:cubicBezTo>
                    <a:pt x="11576" y="17971"/>
                    <a:pt x="11671" y="17899"/>
                    <a:pt x="11766" y="17852"/>
                  </a:cubicBezTo>
                  <a:cubicBezTo>
                    <a:pt x="11874" y="17804"/>
                    <a:pt x="11981" y="17780"/>
                    <a:pt x="12052" y="17745"/>
                  </a:cubicBezTo>
                  <a:cubicBezTo>
                    <a:pt x="12088" y="17733"/>
                    <a:pt x="12100" y="17733"/>
                    <a:pt x="12112" y="17721"/>
                  </a:cubicBezTo>
                  <a:cubicBezTo>
                    <a:pt x="12683" y="18221"/>
                    <a:pt x="12981" y="18459"/>
                    <a:pt x="13576" y="18923"/>
                  </a:cubicBezTo>
                  <a:cubicBezTo>
                    <a:pt x="14386" y="19554"/>
                    <a:pt x="15255" y="20150"/>
                    <a:pt x="16148" y="20685"/>
                  </a:cubicBezTo>
                  <a:cubicBezTo>
                    <a:pt x="16338" y="20805"/>
                    <a:pt x="16529" y="20900"/>
                    <a:pt x="16731" y="21019"/>
                  </a:cubicBezTo>
                  <a:cubicBezTo>
                    <a:pt x="16632" y="21016"/>
                    <a:pt x="16525" y="21014"/>
                    <a:pt x="16410" y="21014"/>
                  </a:cubicBezTo>
                  <a:cubicBezTo>
                    <a:pt x="15239" y="21014"/>
                    <a:pt x="13283" y="21188"/>
                    <a:pt x="11504" y="21697"/>
                  </a:cubicBezTo>
                  <a:cubicBezTo>
                    <a:pt x="9838" y="22174"/>
                    <a:pt x="6754" y="23543"/>
                    <a:pt x="7171" y="24793"/>
                  </a:cubicBezTo>
                  <a:cubicBezTo>
                    <a:pt x="7171" y="24805"/>
                    <a:pt x="7183" y="24817"/>
                    <a:pt x="7206" y="24817"/>
                  </a:cubicBezTo>
                  <a:cubicBezTo>
                    <a:pt x="7206" y="24829"/>
                    <a:pt x="7206" y="24853"/>
                    <a:pt x="7218" y="24865"/>
                  </a:cubicBezTo>
                  <a:cubicBezTo>
                    <a:pt x="7242" y="24912"/>
                    <a:pt x="7290" y="24936"/>
                    <a:pt x="7349" y="24972"/>
                  </a:cubicBezTo>
                  <a:cubicBezTo>
                    <a:pt x="8212" y="25501"/>
                    <a:pt x="9221" y="25710"/>
                    <a:pt x="10256" y="25710"/>
                  </a:cubicBezTo>
                  <a:cubicBezTo>
                    <a:pt x="11665" y="25710"/>
                    <a:pt x="13120" y="25323"/>
                    <a:pt x="14314" y="24829"/>
                  </a:cubicBezTo>
                  <a:cubicBezTo>
                    <a:pt x="16529" y="23912"/>
                    <a:pt x="17398" y="22126"/>
                    <a:pt x="17541" y="21471"/>
                  </a:cubicBezTo>
                  <a:cubicBezTo>
                    <a:pt x="18934" y="22198"/>
                    <a:pt x="20375" y="22793"/>
                    <a:pt x="21875" y="23269"/>
                  </a:cubicBezTo>
                  <a:cubicBezTo>
                    <a:pt x="20387" y="22686"/>
                    <a:pt x="18946" y="22007"/>
                    <a:pt x="17589" y="21233"/>
                  </a:cubicBezTo>
                  <a:cubicBezTo>
                    <a:pt x="17958" y="21102"/>
                    <a:pt x="17958" y="20388"/>
                    <a:pt x="18160" y="19531"/>
                  </a:cubicBezTo>
                  <a:cubicBezTo>
                    <a:pt x="18184" y="19411"/>
                    <a:pt x="18220" y="19281"/>
                    <a:pt x="18243" y="19138"/>
                  </a:cubicBezTo>
                  <a:cubicBezTo>
                    <a:pt x="18255" y="19090"/>
                    <a:pt x="18255" y="19042"/>
                    <a:pt x="18279" y="18995"/>
                  </a:cubicBezTo>
                  <a:cubicBezTo>
                    <a:pt x="18279" y="18983"/>
                    <a:pt x="18279" y="18959"/>
                    <a:pt x="18291" y="18935"/>
                  </a:cubicBezTo>
                  <a:cubicBezTo>
                    <a:pt x="18303" y="18888"/>
                    <a:pt x="18303" y="18804"/>
                    <a:pt x="18315" y="18733"/>
                  </a:cubicBezTo>
                  <a:cubicBezTo>
                    <a:pt x="18339" y="18566"/>
                    <a:pt x="18351" y="18388"/>
                    <a:pt x="18351" y="18197"/>
                  </a:cubicBezTo>
                  <a:cubicBezTo>
                    <a:pt x="18351" y="18030"/>
                    <a:pt x="18351" y="17864"/>
                    <a:pt x="18362" y="17709"/>
                  </a:cubicBezTo>
                  <a:cubicBezTo>
                    <a:pt x="18362" y="17554"/>
                    <a:pt x="18374" y="17387"/>
                    <a:pt x="18374" y="17245"/>
                  </a:cubicBezTo>
                  <a:cubicBezTo>
                    <a:pt x="18374" y="17173"/>
                    <a:pt x="18398" y="17090"/>
                    <a:pt x="18398" y="17030"/>
                  </a:cubicBezTo>
                  <a:lnTo>
                    <a:pt x="18398" y="16971"/>
                  </a:lnTo>
                  <a:lnTo>
                    <a:pt x="18398" y="16899"/>
                  </a:lnTo>
                  <a:lnTo>
                    <a:pt x="18398" y="16756"/>
                  </a:lnTo>
                  <a:cubicBezTo>
                    <a:pt x="18398" y="16661"/>
                    <a:pt x="18398" y="16554"/>
                    <a:pt x="18410" y="16471"/>
                  </a:cubicBezTo>
                  <a:cubicBezTo>
                    <a:pt x="18410" y="16185"/>
                    <a:pt x="18410" y="15887"/>
                    <a:pt x="18398" y="15613"/>
                  </a:cubicBezTo>
                  <a:cubicBezTo>
                    <a:pt x="18374" y="15411"/>
                    <a:pt x="18362" y="15221"/>
                    <a:pt x="18351" y="15042"/>
                  </a:cubicBezTo>
                  <a:cubicBezTo>
                    <a:pt x="18315" y="14673"/>
                    <a:pt x="18255" y="14328"/>
                    <a:pt x="18220" y="13994"/>
                  </a:cubicBezTo>
                  <a:cubicBezTo>
                    <a:pt x="18184" y="13839"/>
                    <a:pt x="18172" y="13673"/>
                    <a:pt x="18136" y="13530"/>
                  </a:cubicBezTo>
                  <a:lnTo>
                    <a:pt x="18101" y="13304"/>
                  </a:lnTo>
                  <a:lnTo>
                    <a:pt x="18053" y="13077"/>
                  </a:lnTo>
                  <a:cubicBezTo>
                    <a:pt x="18041" y="13006"/>
                    <a:pt x="18017" y="12935"/>
                    <a:pt x="18017" y="12851"/>
                  </a:cubicBezTo>
                  <a:lnTo>
                    <a:pt x="17981" y="12637"/>
                  </a:lnTo>
                  <a:cubicBezTo>
                    <a:pt x="17934" y="12339"/>
                    <a:pt x="17874" y="12065"/>
                    <a:pt x="17815" y="11827"/>
                  </a:cubicBezTo>
                  <a:cubicBezTo>
                    <a:pt x="17708" y="11351"/>
                    <a:pt x="17600" y="10970"/>
                    <a:pt x="17529" y="10696"/>
                  </a:cubicBezTo>
                  <a:cubicBezTo>
                    <a:pt x="17505" y="10589"/>
                    <a:pt x="17470" y="10506"/>
                    <a:pt x="17458" y="10446"/>
                  </a:cubicBezTo>
                  <a:cubicBezTo>
                    <a:pt x="17446" y="10398"/>
                    <a:pt x="17422" y="10351"/>
                    <a:pt x="17410" y="10327"/>
                  </a:cubicBezTo>
                  <a:lnTo>
                    <a:pt x="17410" y="10303"/>
                  </a:lnTo>
                  <a:cubicBezTo>
                    <a:pt x="17398" y="10305"/>
                    <a:pt x="17387" y="10306"/>
                    <a:pt x="17377" y="10306"/>
                  </a:cubicBezTo>
                  <a:cubicBezTo>
                    <a:pt x="17317" y="10306"/>
                    <a:pt x="17288" y="10279"/>
                    <a:pt x="17267" y="10279"/>
                  </a:cubicBezTo>
                  <a:cubicBezTo>
                    <a:pt x="17243" y="10279"/>
                    <a:pt x="17243" y="10279"/>
                    <a:pt x="17231" y="10291"/>
                  </a:cubicBezTo>
                  <a:lnTo>
                    <a:pt x="17219" y="10291"/>
                  </a:lnTo>
                  <a:cubicBezTo>
                    <a:pt x="17216" y="10291"/>
                    <a:pt x="17212" y="10290"/>
                    <a:pt x="17208" y="10290"/>
                  </a:cubicBezTo>
                  <a:cubicBezTo>
                    <a:pt x="17132" y="10290"/>
                    <a:pt x="16984" y="10398"/>
                    <a:pt x="16803" y="10613"/>
                  </a:cubicBezTo>
                  <a:cubicBezTo>
                    <a:pt x="16708" y="10708"/>
                    <a:pt x="16612" y="10863"/>
                    <a:pt x="16505" y="11030"/>
                  </a:cubicBezTo>
                  <a:cubicBezTo>
                    <a:pt x="16398" y="11184"/>
                    <a:pt x="16291" y="11387"/>
                    <a:pt x="16196" y="11589"/>
                  </a:cubicBezTo>
                  <a:cubicBezTo>
                    <a:pt x="16148" y="11696"/>
                    <a:pt x="16088" y="11815"/>
                    <a:pt x="16041" y="11922"/>
                  </a:cubicBezTo>
                  <a:cubicBezTo>
                    <a:pt x="15993" y="12042"/>
                    <a:pt x="15934" y="12137"/>
                    <a:pt x="15898" y="12256"/>
                  </a:cubicBezTo>
                  <a:cubicBezTo>
                    <a:pt x="15862" y="12315"/>
                    <a:pt x="15850" y="12375"/>
                    <a:pt x="15815" y="12434"/>
                  </a:cubicBezTo>
                  <a:lnTo>
                    <a:pt x="15779" y="12577"/>
                  </a:lnTo>
                  <a:cubicBezTo>
                    <a:pt x="15755" y="12601"/>
                    <a:pt x="15755" y="12613"/>
                    <a:pt x="15743" y="12649"/>
                  </a:cubicBezTo>
                  <a:lnTo>
                    <a:pt x="15660" y="12958"/>
                  </a:lnTo>
                  <a:lnTo>
                    <a:pt x="15612" y="13089"/>
                  </a:lnTo>
                  <a:cubicBezTo>
                    <a:pt x="15565" y="13244"/>
                    <a:pt x="15541" y="13387"/>
                    <a:pt x="15505" y="13554"/>
                  </a:cubicBezTo>
                  <a:cubicBezTo>
                    <a:pt x="15481" y="13720"/>
                    <a:pt x="15445" y="13863"/>
                    <a:pt x="15434" y="14030"/>
                  </a:cubicBezTo>
                  <a:cubicBezTo>
                    <a:pt x="15386" y="14363"/>
                    <a:pt x="15362" y="14685"/>
                    <a:pt x="15338" y="15018"/>
                  </a:cubicBezTo>
                  <a:cubicBezTo>
                    <a:pt x="15338" y="15197"/>
                    <a:pt x="15326" y="15351"/>
                    <a:pt x="15326" y="15518"/>
                  </a:cubicBezTo>
                  <a:cubicBezTo>
                    <a:pt x="15326" y="15685"/>
                    <a:pt x="15314" y="15852"/>
                    <a:pt x="15314" y="16006"/>
                  </a:cubicBezTo>
                  <a:lnTo>
                    <a:pt x="15314" y="16125"/>
                  </a:lnTo>
                  <a:lnTo>
                    <a:pt x="15314" y="16268"/>
                  </a:lnTo>
                  <a:lnTo>
                    <a:pt x="15314" y="16578"/>
                  </a:lnTo>
                  <a:cubicBezTo>
                    <a:pt x="15314" y="16780"/>
                    <a:pt x="15326" y="16983"/>
                    <a:pt x="15362" y="17161"/>
                  </a:cubicBezTo>
                  <a:cubicBezTo>
                    <a:pt x="15374" y="17245"/>
                    <a:pt x="15386" y="17340"/>
                    <a:pt x="15386" y="17423"/>
                  </a:cubicBezTo>
                  <a:cubicBezTo>
                    <a:pt x="15398" y="17471"/>
                    <a:pt x="15398" y="17495"/>
                    <a:pt x="15398" y="17554"/>
                  </a:cubicBezTo>
                  <a:cubicBezTo>
                    <a:pt x="15398" y="17590"/>
                    <a:pt x="15398" y="17602"/>
                    <a:pt x="15422" y="17614"/>
                  </a:cubicBezTo>
                  <a:cubicBezTo>
                    <a:pt x="15422" y="17637"/>
                    <a:pt x="15422" y="17649"/>
                    <a:pt x="15434" y="17661"/>
                  </a:cubicBezTo>
                  <a:cubicBezTo>
                    <a:pt x="15457" y="17792"/>
                    <a:pt x="15481" y="17947"/>
                    <a:pt x="15505" y="18090"/>
                  </a:cubicBezTo>
                  <a:cubicBezTo>
                    <a:pt x="15553" y="18411"/>
                    <a:pt x="15612" y="18745"/>
                    <a:pt x="15695" y="19090"/>
                  </a:cubicBezTo>
                  <a:cubicBezTo>
                    <a:pt x="15862" y="19697"/>
                    <a:pt x="16148" y="20209"/>
                    <a:pt x="16446" y="20590"/>
                  </a:cubicBezTo>
                  <a:cubicBezTo>
                    <a:pt x="16386" y="20554"/>
                    <a:pt x="16327" y="20519"/>
                    <a:pt x="16255" y="20471"/>
                  </a:cubicBezTo>
                  <a:cubicBezTo>
                    <a:pt x="15386" y="19923"/>
                    <a:pt x="14541" y="19328"/>
                    <a:pt x="13731" y="18685"/>
                  </a:cubicBezTo>
                  <a:cubicBezTo>
                    <a:pt x="13136" y="18233"/>
                    <a:pt x="12862" y="17971"/>
                    <a:pt x="12290" y="17471"/>
                  </a:cubicBezTo>
                  <a:cubicBezTo>
                    <a:pt x="13052" y="17304"/>
                    <a:pt x="13243" y="14935"/>
                    <a:pt x="13338" y="12589"/>
                  </a:cubicBezTo>
                  <a:cubicBezTo>
                    <a:pt x="13350" y="12232"/>
                    <a:pt x="13350" y="11875"/>
                    <a:pt x="13338" y="11530"/>
                  </a:cubicBezTo>
                  <a:cubicBezTo>
                    <a:pt x="13279" y="10220"/>
                    <a:pt x="13076" y="9077"/>
                    <a:pt x="12921" y="8374"/>
                  </a:cubicBezTo>
                  <a:lnTo>
                    <a:pt x="12921" y="8363"/>
                  </a:lnTo>
                  <a:cubicBezTo>
                    <a:pt x="12921" y="8327"/>
                    <a:pt x="12898" y="8303"/>
                    <a:pt x="12898" y="8267"/>
                  </a:cubicBezTo>
                  <a:lnTo>
                    <a:pt x="12898" y="8243"/>
                  </a:lnTo>
                  <a:cubicBezTo>
                    <a:pt x="12898" y="8208"/>
                    <a:pt x="12886" y="8196"/>
                    <a:pt x="12886" y="8172"/>
                  </a:cubicBezTo>
                  <a:cubicBezTo>
                    <a:pt x="12886" y="8148"/>
                    <a:pt x="12886" y="8148"/>
                    <a:pt x="12874" y="8136"/>
                  </a:cubicBezTo>
                  <a:cubicBezTo>
                    <a:pt x="12874" y="8124"/>
                    <a:pt x="12862" y="8089"/>
                    <a:pt x="12862" y="8077"/>
                  </a:cubicBezTo>
                  <a:cubicBezTo>
                    <a:pt x="12862" y="8065"/>
                    <a:pt x="12862" y="8065"/>
                    <a:pt x="12838" y="8053"/>
                  </a:cubicBezTo>
                  <a:cubicBezTo>
                    <a:pt x="12838" y="8029"/>
                    <a:pt x="12826" y="8005"/>
                    <a:pt x="12826" y="7993"/>
                  </a:cubicBezTo>
                  <a:cubicBezTo>
                    <a:pt x="12826" y="7970"/>
                    <a:pt x="12826" y="7970"/>
                    <a:pt x="12814" y="7958"/>
                  </a:cubicBezTo>
                  <a:cubicBezTo>
                    <a:pt x="12802" y="7934"/>
                    <a:pt x="12802" y="7898"/>
                    <a:pt x="12778" y="7886"/>
                  </a:cubicBezTo>
                  <a:cubicBezTo>
                    <a:pt x="12778" y="7874"/>
                    <a:pt x="12767" y="7851"/>
                    <a:pt x="12767" y="7851"/>
                  </a:cubicBezTo>
                  <a:cubicBezTo>
                    <a:pt x="12767" y="7839"/>
                    <a:pt x="12767" y="7839"/>
                    <a:pt x="12755" y="7827"/>
                  </a:cubicBezTo>
                  <a:cubicBezTo>
                    <a:pt x="12755" y="7815"/>
                    <a:pt x="12743" y="7791"/>
                    <a:pt x="12743" y="7791"/>
                  </a:cubicBezTo>
                  <a:cubicBezTo>
                    <a:pt x="12743" y="7779"/>
                    <a:pt x="12743" y="7779"/>
                    <a:pt x="12719" y="7779"/>
                  </a:cubicBezTo>
                  <a:cubicBezTo>
                    <a:pt x="12719" y="7767"/>
                    <a:pt x="12707" y="7767"/>
                    <a:pt x="12707" y="7755"/>
                  </a:cubicBezTo>
                  <a:cubicBezTo>
                    <a:pt x="12707" y="7755"/>
                    <a:pt x="12707" y="7731"/>
                    <a:pt x="12695" y="7731"/>
                  </a:cubicBezTo>
                  <a:cubicBezTo>
                    <a:pt x="12695" y="7720"/>
                    <a:pt x="12683" y="7720"/>
                    <a:pt x="12683" y="7720"/>
                  </a:cubicBezTo>
                  <a:cubicBezTo>
                    <a:pt x="12683" y="7720"/>
                    <a:pt x="12683" y="7708"/>
                    <a:pt x="12659" y="7708"/>
                  </a:cubicBezTo>
                  <a:lnTo>
                    <a:pt x="12647" y="7696"/>
                  </a:lnTo>
                  <a:lnTo>
                    <a:pt x="12636" y="7672"/>
                  </a:lnTo>
                  <a:cubicBezTo>
                    <a:pt x="12624" y="7672"/>
                    <a:pt x="12624" y="7672"/>
                    <a:pt x="12600" y="7660"/>
                  </a:cubicBezTo>
                  <a:cubicBezTo>
                    <a:pt x="12588" y="7601"/>
                    <a:pt x="12576" y="7565"/>
                    <a:pt x="12528" y="7553"/>
                  </a:cubicBezTo>
                  <a:cubicBezTo>
                    <a:pt x="12524" y="7552"/>
                    <a:pt x="12520" y="7551"/>
                    <a:pt x="12516" y="7551"/>
                  </a:cubicBezTo>
                  <a:cubicBezTo>
                    <a:pt x="12475" y="7551"/>
                    <a:pt x="12441" y="7608"/>
                    <a:pt x="12397" y="7684"/>
                  </a:cubicBezTo>
                  <a:cubicBezTo>
                    <a:pt x="12386" y="7684"/>
                    <a:pt x="12362" y="7708"/>
                    <a:pt x="12362" y="7708"/>
                  </a:cubicBezTo>
                  <a:lnTo>
                    <a:pt x="12350" y="7708"/>
                  </a:lnTo>
                  <a:cubicBezTo>
                    <a:pt x="12302" y="7731"/>
                    <a:pt x="12266" y="7767"/>
                    <a:pt x="12207" y="7803"/>
                  </a:cubicBezTo>
                  <a:cubicBezTo>
                    <a:pt x="12207" y="7803"/>
                    <a:pt x="12183" y="7803"/>
                    <a:pt x="12183" y="7827"/>
                  </a:cubicBezTo>
                  <a:cubicBezTo>
                    <a:pt x="12159" y="7839"/>
                    <a:pt x="12147" y="7874"/>
                    <a:pt x="12112" y="7886"/>
                  </a:cubicBezTo>
                  <a:lnTo>
                    <a:pt x="12100" y="7898"/>
                  </a:lnTo>
                  <a:lnTo>
                    <a:pt x="12028" y="7970"/>
                  </a:lnTo>
                  <a:lnTo>
                    <a:pt x="12005" y="7970"/>
                  </a:lnTo>
                  <a:cubicBezTo>
                    <a:pt x="11755" y="8220"/>
                    <a:pt x="11457" y="8601"/>
                    <a:pt x="11195" y="9089"/>
                  </a:cubicBezTo>
                  <a:cubicBezTo>
                    <a:pt x="10838" y="9732"/>
                    <a:pt x="10504" y="10577"/>
                    <a:pt x="10397" y="11565"/>
                  </a:cubicBezTo>
                  <a:cubicBezTo>
                    <a:pt x="10219" y="13292"/>
                    <a:pt x="10552" y="15221"/>
                    <a:pt x="11135" y="16375"/>
                  </a:cubicBezTo>
                  <a:cubicBezTo>
                    <a:pt x="10373" y="15625"/>
                    <a:pt x="10016" y="15232"/>
                    <a:pt x="9326" y="14399"/>
                  </a:cubicBezTo>
                  <a:cubicBezTo>
                    <a:pt x="8849" y="13839"/>
                    <a:pt x="8397" y="13256"/>
                    <a:pt x="7956" y="12649"/>
                  </a:cubicBezTo>
                  <a:lnTo>
                    <a:pt x="7956" y="12649"/>
                  </a:lnTo>
                  <a:cubicBezTo>
                    <a:pt x="7989" y="12654"/>
                    <a:pt x="8022" y="12657"/>
                    <a:pt x="8055" y="12657"/>
                  </a:cubicBezTo>
                  <a:cubicBezTo>
                    <a:pt x="8795" y="12657"/>
                    <a:pt x="9523" y="11271"/>
                    <a:pt x="9945" y="9732"/>
                  </a:cubicBezTo>
                  <a:cubicBezTo>
                    <a:pt x="10076" y="9220"/>
                    <a:pt x="10123" y="8696"/>
                    <a:pt x="10135" y="8208"/>
                  </a:cubicBezTo>
                  <a:lnTo>
                    <a:pt x="10135" y="8005"/>
                  </a:lnTo>
                  <a:lnTo>
                    <a:pt x="10135" y="7970"/>
                  </a:lnTo>
                  <a:cubicBezTo>
                    <a:pt x="10135" y="7827"/>
                    <a:pt x="10123" y="7696"/>
                    <a:pt x="10123" y="7553"/>
                  </a:cubicBezTo>
                  <a:lnTo>
                    <a:pt x="10123" y="7529"/>
                  </a:lnTo>
                  <a:cubicBezTo>
                    <a:pt x="10123" y="7470"/>
                    <a:pt x="10100" y="7398"/>
                    <a:pt x="10100" y="7327"/>
                  </a:cubicBezTo>
                  <a:cubicBezTo>
                    <a:pt x="10100" y="7279"/>
                    <a:pt x="10088" y="7196"/>
                    <a:pt x="10088" y="7136"/>
                  </a:cubicBezTo>
                  <a:lnTo>
                    <a:pt x="10088" y="7124"/>
                  </a:lnTo>
                  <a:cubicBezTo>
                    <a:pt x="10088" y="7065"/>
                    <a:pt x="10076" y="7005"/>
                    <a:pt x="10076" y="6958"/>
                  </a:cubicBezTo>
                  <a:lnTo>
                    <a:pt x="10076" y="6946"/>
                  </a:lnTo>
                  <a:cubicBezTo>
                    <a:pt x="10064" y="6886"/>
                    <a:pt x="10064" y="6827"/>
                    <a:pt x="10040" y="6767"/>
                  </a:cubicBezTo>
                  <a:cubicBezTo>
                    <a:pt x="10028" y="6708"/>
                    <a:pt x="10028" y="6660"/>
                    <a:pt x="10016" y="6612"/>
                  </a:cubicBezTo>
                  <a:lnTo>
                    <a:pt x="10016" y="6588"/>
                  </a:lnTo>
                  <a:cubicBezTo>
                    <a:pt x="10004" y="6481"/>
                    <a:pt x="9980" y="6398"/>
                    <a:pt x="9957" y="6315"/>
                  </a:cubicBezTo>
                  <a:lnTo>
                    <a:pt x="9957" y="6291"/>
                  </a:lnTo>
                  <a:cubicBezTo>
                    <a:pt x="9945" y="6255"/>
                    <a:pt x="9945" y="6219"/>
                    <a:pt x="9921" y="6184"/>
                  </a:cubicBezTo>
                  <a:lnTo>
                    <a:pt x="9921" y="6172"/>
                  </a:lnTo>
                  <a:cubicBezTo>
                    <a:pt x="9909" y="6136"/>
                    <a:pt x="9909" y="6100"/>
                    <a:pt x="9897" y="6065"/>
                  </a:cubicBezTo>
                  <a:lnTo>
                    <a:pt x="9897" y="6053"/>
                  </a:lnTo>
                  <a:cubicBezTo>
                    <a:pt x="9897" y="6017"/>
                    <a:pt x="9885" y="6005"/>
                    <a:pt x="9885" y="5993"/>
                  </a:cubicBezTo>
                  <a:lnTo>
                    <a:pt x="9885" y="5981"/>
                  </a:lnTo>
                  <a:cubicBezTo>
                    <a:pt x="9861" y="5946"/>
                    <a:pt x="9861" y="5934"/>
                    <a:pt x="9850" y="5922"/>
                  </a:cubicBezTo>
                  <a:lnTo>
                    <a:pt x="9850" y="5898"/>
                  </a:lnTo>
                  <a:cubicBezTo>
                    <a:pt x="9850" y="5886"/>
                    <a:pt x="9838" y="5874"/>
                    <a:pt x="9838" y="5874"/>
                  </a:cubicBezTo>
                  <a:lnTo>
                    <a:pt x="9838" y="5862"/>
                  </a:lnTo>
                  <a:cubicBezTo>
                    <a:pt x="9826" y="5838"/>
                    <a:pt x="9826" y="5838"/>
                    <a:pt x="9826" y="5826"/>
                  </a:cubicBezTo>
                  <a:cubicBezTo>
                    <a:pt x="9802" y="5815"/>
                    <a:pt x="9778" y="5803"/>
                    <a:pt x="9766" y="5779"/>
                  </a:cubicBezTo>
                  <a:cubicBezTo>
                    <a:pt x="9742" y="5767"/>
                    <a:pt x="9730" y="5767"/>
                    <a:pt x="9719" y="5767"/>
                  </a:cubicBezTo>
                  <a:lnTo>
                    <a:pt x="9707" y="5767"/>
                  </a:lnTo>
                  <a:cubicBezTo>
                    <a:pt x="9683" y="5767"/>
                    <a:pt x="9671" y="5767"/>
                    <a:pt x="9659" y="5755"/>
                  </a:cubicBezTo>
                  <a:lnTo>
                    <a:pt x="9588" y="5755"/>
                  </a:lnTo>
                  <a:cubicBezTo>
                    <a:pt x="9564" y="5755"/>
                    <a:pt x="9540" y="5755"/>
                    <a:pt x="9504" y="5767"/>
                  </a:cubicBezTo>
                  <a:cubicBezTo>
                    <a:pt x="9480" y="5767"/>
                    <a:pt x="9445" y="5779"/>
                    <a:pt x="9421" y="5779"/>
                  </a:cubicBezTo>
                  <a:lnTo>
                    <a:pt x="9409" y="5779"/>
                  </a:lnTo>
                  <a:cubicBezTo>
                    <a:pt x="9373" y="5803"/>
                    <a:pt x="9349" y="5803"/>
                    <a:pt x="9314" y="5815"/>
                  </a:cubicBezTo>
                  <a:cubicBezTo>
                    <a:pt x="9290" y="5826"/>
                    <a:pt x="9242" y="5838"/>
                    <a:pt x="9195" y="5862"/>
                  </a:cubicBezTo>
                  <a:cubicBezTo>
                    <a:pt x="8837" y="6005"/>
                    <a:pt x="8397" y="6303"/>
                    <a:pt x="7992" y="6779"/>
                  </a:cubicBezTo>
                  <a:cubicBezTo>
                    <a:pt x="7742" y="7077"/>
                    <a:pt x="7504" y="7470"/>
                    <a:pt x="7337" y="7910"/>
                  </a:cubicBezTo>
                  <a:cubicBezTo>
                    <a:pt x="6944" y="8994"/>
                    <a:pt x="6873" y="10291"/>
                    <a:pt x="7087" y="11256"/>
                  </a:cubicBezTo>
                  <a:lnTo>
                    <a:pt x="6504" y="10327"/>
                  </a:lnTo>
                  <a:cubicBezTo>
                    <a:pt x="6671" y="9970"/>
                    <a:pt x="6325" y="7708"/>
                    <a:pt x="5516" y="5350"/>
                  </a:cubicBezTo>
                  <a:lnTo>
                    <a:pt x="5480" y="5219"/>
                  </a:lnTo>
                  <a:cubicBezTo>
                    <a:pt x="4825" y="3338"/>
                    <a:pt x="4135" y="1433"/>
                    <a:pt x="3575" y="528"/>
                  </a:cubicBezTo>
                  <a:cubicBezTo>
                    <a:pt x="3492" y="409"/>
                    <a:pt x="3420" y="302"/>
                    <a:pt x="3349" y="231"/>
                  </a:cubicBezTo>
                  <a:cubicBezTo>
                    <a:pt x="3211" y="83"/>
                    <a:pt x="3093" y="0"/>
                    <a:pt x="2976" y="0"/>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3"/>
            <p:cNvSpPr/>
            <p:nvPr/>
          </p:nvSpPr>
          <p:spPr>
            <a:xfrm>
              <a:off x="5709628" y="1615254"/>
              <a:ext cx="1243196" cy="1079146"/>
            </a:xfrm>
            <a:custGeom>
              <a:avLst/>
              <a:gdLst/>
              <a:ahLst/>
              <a:cxnLst/>
              <a:rect l="l" t="t" r="r" b="b"/>
              <a:pathLst>
                <a:path w="43006" h="37331" extrusionOk="0">
                  <a:moveTo>
                    <a:pt x="17836" y="1"/>
                  </a:moveTo>
                  <a:cubicBezTo>
                    <a:pt x="17800" y="1"/>
                    <a:pt x="17777" y="1"/>
                    <a:pt x="17741" y="12"/>
                  </a:cubicBezTo>
                  <a:cubicBezTo>
                    <a:pt x="17729" y="12"/>
                    <a:pt x="17729" y="12"/>
                    <a:pt x="17717" y="36"/>
                  </a:cubicBezTo>
                  <a:cubicBezTo>
                    <a:pt x="17681" y="48"/>
                    <a:pt x="17658" y="60"/>
                    <a:pt x="17610" y="72"/>
                  </a:cubicBezTo>
                  <a:lnTo>
                    <a:pt x="17598" y="72"/>
                  </a:lnTo>
                  <a:cubicBezTo>
                    <a:pt x="17562" y="108"/>
                    <a:pt x="17527" y="131"/>
                    <a:pt x="17479" y="167"/>
                  </a:cubicBezTo>
                  <a:cubicBezTo>
                    <a:pt x="17467" y="167"/>
                    <a:pt x="17467" y="179"/>
                    <a:pt x="17443" y="191"/>
                  </a:cubicBezTo>
                  <a:lnTo>
                    <a:pt x="17348" y="298"/>
                  </a:lnTo>
                  <a:lnTo>
                    <a:pt x="17324" y="310"/>
                  </a:lnTo>
                  <a:cubicBezTo>
                    <a:pt x="17288" y="358"/>
                    <a:pt x="17241" y="417"/>
                    <a:pt x="17193" y="465"/>
                  </a:cubicBezTo>
                  <a:cubicBezTo>
                    <a:pt x="17193" y="477"/>
                    <a:pt x="17181" y="477"/>
                    <a:pt x="17181" y="489"/>
                  </a:cubicBezTo>
                  <a:cubicBezTo>
                    <a:pt x="17134" y="548"/>
                    <a:pt x="17086" y="608"/>
                    <a:pt x="17062" y="667"/>
                  </a:cubicBezTo>
                  <a:lnTo>
                    <a:pt x="16931" y="893"/>
                  </a:lnTo>
                  <a:lnTo>
                    <a:pt x="16931" y="905"/>
                  </a:lnTo>
                  <a:cubicBezTo>
                    <a:pt x="16515" y="1644"/>
                    <a:pt x="16122" y="2739"/>
                    <a:pt x="15979" y="4061"/>
                  </a:cubicBezTo>
                  <a:cubicBezTo>
                    <a:pt x="15883" y="4918"/>
                    <a:pt x="15883" y="5846"/>
                    <a:pt x="16062" y="6823"/>
                  </a:cubicBezTo>
                  <a:cubicBezTo>
                    <a:pt x="16467" y="9121"/>
                    <a:pt x="17300" y="11430"/>
                    <a:pt x="18265" y="12919"/>
                  </a:cubicBezTo>
                  <a:cubicBezTo>
                    <a:pt x="17729" y="12573"/>
                    <a:pt x="17193" y="12240"/>
                    <a:pt x="16645" y="11907"/>
                  </a:cubicBezTo>
                  <a:cubicBezTo>
                    <a:pt x="15526" y="9025"/>
                    <a:pt x="13038" y="6775"/>
                    <a:pt x="10383" y="5275"/>
                  </a:cubicBezTo>
                  <a:cubicBezTo>
                    <a:pt x="10299" y="5227"/>
                    <a:pt x="10228" y="5180"/>
                    <a:pt x="10168" y="5156"/>
                  </a:cubicBezTo>
                  <a:cubicBezTo>
                    <a:pt x="7729" y="3936"/>
                    <a:pt x="4829" y="2620"/>
                    <a:pt x="1956" y="2620"/>
                  </a:cubicBezTo>
                  <a:cubicBezTo>
                    <a:pt x="1800" y="2620"/>
                    <a:pt x="1644" y="2624"/>
                    <a:pt x="1489" y="2632"/>
                  </a:cubicBezTo>
                  <a:cubicBezTo>
                    <a:pt x="1239" y="2656"/>
                    <a:pt x="1013" y="2691"/>
                    <a:pt x="822" y="2751"/>
                  </a:cubicBezTo>
                  <a:cubicBezTo>
                    <a:pt x="441" y="2870"/>
                    <a:pt x="167" y="3049"/>
                    <a:pt x="60" y="3322"/>
                  </a:cubicBezTo>
                  <a:cubicBezTo>
                    <a:pt x="48" y="3346"/>
                    <a:pt x="36" y="3394"/>
                    <a:pt x="36" y="3430"/>
                  </a:cubicBezTo>
                  <a:cubicBezTo>
                    <a:pt x="24" y="3465"/>
                    <a:pt x="24" y="3525"/>
                    <a:pt x="1" y="3572"/>
                  </a:cubicBezTo>
                  <a:lnTo>
                    <a:pt x="1" y="3620"/>
                  </a:lnTo>
                  <a:lnTo>
                    <a:pt x="1" y="3727"/>
                  </a:lnTo>
                  <a:cubicBezTo>
                    <a:pt x="1" y="3739"/>
                    <a:pt x="1" y="3763"/>
                    <a:pt x="24" y="3787"/>
                  </a:cubicBezTo>
                  <a:cubicBezTo>
                    <a:pt x="24" y="3811"/>
                    <a:pt x="36" y="3858"/>
                    <a:pt x="36" y="3882"/>
                  </a:cubicBezTo>
                  <a:cubicBezTo>
                    <a:pt x="36" y="3918"/>
                    <a:pt x="48" y="3930"/>
                    <a:pt x="48" y="3965"/>
                  </a:cubicBezTo>
                  <a:cubicBezTo>
                    <a:pt x="60" y="3989"/>
                    <a:pt x="84" y="4037"/>
                    <a:pt x="84" y="4061"/>
                  </a:cubicBezTo>
                  <a:cubicBezTo>
                    <a:pt x="96" y="4096"/>
                    <a:pt x="96" y="4108"/>
                    <a:pt x="108" y="4144"/>
                  </a:cubicBezTo>
                  <a:cubicBezTo>
                    <a:pt x="120" y="4180"/>
                    <a:pt x="143" y="4215"/>
                    <a:pt x="167" y="4263"/>
                  </a:cubicBezTo>
                  <a:cubicBezTo>
                    <a:pt x="179" y="4287"/>
                    <a:pt x="203" y="4299"/>
                    <a:pt x="215" y="4334"/>
                  </a:cubicBezTo>
                  <a:cubicBezTo>
                    <a:pt x="227" y="4382"/>
                    <a:pt x="262" y="4418"/>
                    <a:pt x="286" y="4453"/>
                  </a:cubicBezTo>
                  <a:cubicBezTo>
                    <a:pt x="298" y="4477"/>
                    <a:pt x="322" y="4501"/>
                    <a:pt x="334" y="4525"/>
                  </a:cubicBezTo>
                  <a:cubicBezTo>
                    <a:pt x="358" y="4573"/>
                    <a:pt x="393" y="4632"/>
                    <a:pt x="441" y="4680"/>
                  </a:cubicBezTo>
                  <a:cubicBezTo>
                    <a:pt x="453" y="4692"/>
                    <a:pt x="465" y="4703"/>
                    <a:pt x="465" y="4715"/>
                  </a:cubicBezTo>
                  <a:cubicBezTo>
                    <a:pt x="513" y="4799"/>
                    <a:pt x="572" y="4858"/>
                    <a:pt x="632" y="4930"/>
                  </a:cubicBezTo>
                  <a:cubicBezTo>
                    <a:pt x="691" y="5001"/>
                    <a:pt x="751" y="5061"/>
                    <a:pt x="810" y="5132"/>
                  </a:cubicBezTo>
                  <a:cubicBezTo>
                    <a:pt x="822" y="5156"/>
                    <a:pt x="834" y="5180"/>
                    <a:pt x="870" y="5192"/>
                  </a:cubicBezTo>
                  <a:cubicBezTo>
                    <a:pt x="917" y="5251"/>
                    <a:pt x="953" y="5299"/>
                    <a:pt x="1013" y="5358"/>
                  </a:cubicBezTo>
                  <a:lnTo>
                    <a:pt x="1096" y="5430"/>
                  </a:lnTo>
                  <a:lnTo>
                    <a:pt x="1239" y="5585"/>
                  </a:lnTo>
                  <a:cubicBezTo>
                    <a:pt x="1275" y="5608"/>
                    <a:pt x="1298" y="5644"/>
                    <a:pt x="1334" y="5656"/>
                  </a:cubicBezTo>
                  <a:cubicBezTo>
                    <a:pt x="1370" y="5704"/>
                    <a:pt x="1429" y="5763"/>
                    <a:pt x="1489" y="5811"/>
                  </a:cubicBezTo>
                  <a:cubicBezTo>
                    <a:pt x="1525" y="5835"/>
                    <a:pt x="1548" y="5870"/>
                    <a:pt x="1584" y="5882"/>
                  </a:cubicBezTo>
                  <a:cubicBezTo>
                    <a:pt x="1644" y="5942"/>
                    <a:pt x="1703" y="5989"/>
                    <a:pt x="1763" y="6049"/>
                  </a:cubicBezTo>
                  <a:cubicBezTo>
                    <a:pt x="1786" y="6073"/>
                    <a:pt x="1822" y="6085"/>
                    <a:pt x="1846" y="6120"/>
                  </a:cubicBezTo>
                  <a:cubicBezTo>
                    <a:pt x="1906" y="6180"/>
                    <a:pt x="1977" y="6239"/>
                    <a:pt x="2060" y="6299"/>
                  </a:cubicBezTo>
                  <a:cubicBezTo>
                    <a:pt x="2084" y="6311"/>
                    <a:pt x="2108" y="6347"/>
                    <a:pt x="2132" y="6358"/>
                  </a:cubicBezTo>
                  <a:lnTo>
                    <a:pt x="2406" y="6585"/>
                  </a:lnTo>
                  <a:cubicBezTo>
                    <a:pt x="2418" y="6585"/>
                    <a:pt x="2418" y="6597"/>
                    <a:pt x="2429" y="6597"/>
                  </a:cubicBezTo>
                  <a:cubicBezTo>
                    <a:pt x="2537" y="6680"/>
                    <a:pt x="2632" y="6763"/>
                    <a:pt x="2739" y="6847"/>
                  </a:cubicBezTo>
                  <a:cubicBezTo>
                    <a:pt x="4096" y="7906"/>
                    <a:pt x="5823" y="9037"/>
                    <a:pt x="7621" y="10002"/>
                  </a:cubicBezTo>
                  <a:cubicBezTo>
                    <a:pt x="10013" y="11281"/>
                    <a:pt x="12906" y="12223"/>
                    <a:pt x="15684" y="12223"/>
                  </a:cubicBezTo>
                  <a:cubicBezTo>
                    <a:pt x="15906" y="12223"/>
                    <a:pt x="16128" y="12217"/>
                    <a:pt x="16348" y="12204"/>
                  </a:cubicBezTo>
                  <a:cubicBezTo>
                    <a:pt x="17134" y="12740"/>
                    <a:pt x="17919" y="13276"/>
                    <a:pt x="18693" y="13812"/>
                  </a:cubicBezTo>
                  <a:cubicBezTo>
                    <a:pt x="18179" y="13724"/>
                    <a:pt x="17577" y="13672"/>
                    <a:pt x="16925" y="13672"/>
                  </a:cubicBezTo>
                  <a:cubicBezTo>
                    <a:pt x="15445" y="13672"/>
                    <a:pt x="13706" y="13938"/>
                    <a:pt x="12145" y="14657"/>
                  </a:cubicBezTo>
                  <a:cubicBezTo>
                    <a:pt x="9633" y="15824"/>
                    <a:pt x="6120" y="18634"/>
                    <a:pt x="6692" y="20717"/>
                  </a:cubicBezTo>
                  <a:cubicBezTo>
                    <a:pt x="6692" y="20753"/>
                    <a:pt x="6728" y="20789"/>
                    <a:pt x="6751" y="20813"/>
                  </a:cubicBezTo>
                  <a:cubicBezTo>
                    <a:pt x="7284" y="21349"/>
                    <a:pt x="8109" y="21555"/>
                    <a:pt x="9058" y="21555"/>
                  </a:cubicBezTo>
                  <a:cubicBezTo>
                    <a:pt x="11097" y="21555"/>
                    <a:pt x="13709" y="20605"/>
                    <a:pt x="15229" y="19955"/>
                  </a:cubicBezTo>
                  <a:cubicBezTo>
                    <a:pt x="18217" y="18693"/>
                    <a:pt x="20027" y="16122"/>
                    <a:pt x="20396" y="15014"/>
                  </a:cubicBezTo>
                  <a:cubicBezTo>
                    <a:pt x="21420" y="15752"/>
                    <a:pt x="22432" y="16503"/>
                    <a:pt x="23432" y="17276"/>
                  </a:cubicBezTo>
                  <a:cubicBezTo>
                    <a:pt x="25027" y="18491"/>
                    <a:pt x="25813" y="19110"/>
                    <a:pt x="27361" y="20396"/>
                  </a:cubicBezTo>
                  <a:cubicBezTo>
                    <a:pt x="27242" y="20360"/>
                    <a:pt x="27123" y="20348"/>
                    <a:pt x="27028" y="20313"/>
                  </a:cubicBezTo>
                  <a:cubicBezTo>
                    <a:pt x="26587" y="20217"/>
                    <a:pt x="26099" y="20158"/>
                    <a:pt x="25563" y="20122"/>
                  </a:cubicBezTo>
                  <a:cubicBezTo>
                    <a:pt x="25385" y="20114"/>
                    <a:pt x="25202" y="20110"/>
                    <a:pt x="25016" y="20110"/>
                  </a:cubicBezTo>
                  <a:cubicBezTo>
                    <a:pt x="24645" y="20110"/>
                    <a:pt x="24262" y="20126"/>
                    <a:pt x="23873" y="20158"/>
                  </a:cubicBezTo>
                  <a:cubicBezTo>
                    <a:pt x="23313" y="20217"/>
                    <a:pt x="22741" y="20289"/>
                    <a:pt x="22170" y="20396"/>
                  </a:cubicBezTo>
                  <a:cubicBezTo>
                    <a:pt x="21003" y="20610"/>
                    <a:pt x="19824" y="20991"/>
                    <a:pt x="18729" y="21479"/>
                  </a:cubicBezTo>
                  <a:cubicBezTo>
                    <a:pt x="18146" y="21729"/>
                    <a:pt x="17586" y="22015"/>
                    <a:pt x="17062" y="22301"/>
                  </a:cubicBezTo>
                  <a:cubicBezTo>
                    <a:pt x="16550" y="22563"/>
                    <a:pt x="16050" y="22837"/>
                    <a:pt x="15574" y="23099"/>
                  </a:cubicBezTo>
                  <a:cubicBezTo>
                    <a:pt x="14610" y="23634"/>
                    <a:pt x="13681" y="24170"/>
                    <a:pt x="12907" y="24694"/>
                  </a:cubicBezTo>
                  <a:cubicBezTo>
                    <a:pt x="12300" y="25170"/>
                    <a:pt x="11633" y="25587"/>
                    <a:pt x="11169" y="26016"/>
                  </a:cubicBezTo>
                  <a:cubicBezTo>
                    <a:pt x="10704" y="26432"/>
                    <a:pt x="10466" y="26849"/>
                    <a:pt x="10538" y="27242"/>
                  </a:cubicBezTo>
                  <a:cubicBezTo>
                    <a:pt x="10538" y="27266"/>
                    <a:pt x="10561" y="27313"/>
                    <a:pt x="10573" y="27337"/>
                  </a:cubicBezTo>
                  <a:cubicBezTo>
                    <a:pt x="10692" y="27694"/>
                    <a:pt x="11097" y="27992"/>
                    <a:pt x="11728" y="28218"/>
                  </a:cubicBezTo>
                  <a:cubicBezTo>
                    <a:pt x="12062" y="28337"/>
                    <a:pt x="12443" y="28433"/>
                    <a:pt x="12895" y="28492"/>
                  </a:cubicBezTo>
                  <a:cubicBezTo>
                    <a:pt x="13121" y="28516"/>
                    <a:pt x="13371" y="28528"/>
                    <a:pt x="13621" y="28552"/>
                  </a:cubicBezTo>
                  <a:lnTo>
                    <a:pt x="14026" y="28552"/>
                  </a:lnTo>
                  <a:cubicBezTo>
                    <a:pt x="14157" y="28552"/>
                    <a:pt x="14288" y="28528"/>
                    <a:pt x="14443" y="28528"/>
                  </a:cubicBezTo>
                  <a:cubicBezTo>
                    <a:pt x="15455" y="28492"/>
                    <a:pt x="16634" y="28337"/>
                    <a:pt x="17884" y="28052"/>
                  </a:cubicBezTo>
                  <a:cubicBezTo>
                    <a:pt x="18503" y="27921"/>
                    <a:pt x="19146" y="27730"/>
                    <a:pt x="19765" y="27540"/>
                  </a:cubicBezTo>
                  <a:cubicBezTo>
                    <a:pt x="20384" y="27337"/>
                    <a:pt x="20979" y="27123"/>
                    <a:pt x="21575" y="26885"/>
                  </a:cubicBezTo>
                  <a:cubicBezTo>
                    <a:pt x="22777" y="26409"/>
                    <a:pt x="23849" y="25813"/>
                    <a:pt x="24754" y="25218"/>
                  </a:cubicBezTo>
                  <a:cubicBezTo>
                    <a:pt x="25218" y="24920"/>
                    <a:pt x="25659" y="24599"/>
                    <a:pt x="26016" y="24301"/>
                  </a:cubicBezTo>
                  <a:cubicBezTo>
                    <a:pt x="26373" y="24027"/>
                    <a:pt x="26718" y="23742"/>
                    <a:pt x="27052" y="23491"/>
                  </a:cubicBezTo>
                  <a:cubicBezTo>
                    <a:pt x="27361" y="23230"/>
                    <a:pt x="27659" y="22991"/>
                    <a:pt x="27921" y="22777"/>
                  </a:cubicBezTo>
                  <a:cubicBezTo>
                    <a:pt x="28123" y="22563"/>
                    <a:pt x="28302" y="22396"/>
                    <a:pt x="28504" y="22301"/>
                  </a:cubicBezTo>
                  <a:cubicBezTo>
                    <a:pt x="28718" y="22182"/>
                    <a:pt x="28921" y="22087"/>
                    <a:pt x="29052" y="22015"/>
                  </a:cubicBezTo>
                  <a:cubicBezTo>
                    <a:pt x="29099" y="21979"/>
                    <a:pt x="29147" y="21956"/>
                    <a:pt x="29171" y="21944"/>
                  </a:cubicBezTo>
                  <a:cubicBezTo>
                    <a:pt x="30159" y="22789"/>
                    <a:pt x="30647" y="23206"/>
                    <a:pt x="31612" y="24087"/>
                  </a:cubicBezTo>
                  <a:cubicBezTo>
                    <a:pt x="32945" y="25254"/>
                    <a:pt x="34255" y="26480"/>
                    <a:pt x="35529" y="27718"/>
                  </a:cubicBezTo>
                  <a:cubicBezTo>
                    <a:pt x="35815" y="27980"/>
                    <a:pt x="36076" y="28254"/>
                    <a:pt x="36362" y="28516"/>
                  </a:cubicBezTo>
                  <a:cubicBezTo>
                    <a:pt x="35438" y="28359"/>
                    <a:pt x="34486" y="28282"/>
                    <a:pt x="33530" y="28282"/>
                  </a:cubicBezTo>
                  <a:cubicBezTo>
                    <a:pt x="31150" y="28282"/>
                    <a:pt x="28743" y="28758"/>
                    <a:pt x="26671" y="29659"/>
                  </a:cubicBezTo>
                  <a:cubicBezTo>
                    <a:pt x="23777" y="30933"/>
                    <a:pt x="17503" y="34148"/>
                    <a:pt x="17884" y="36707"/>
                  </a:cubicBezTo>
                  <a:cubicBezTo>
                    <a:pt x="17884" y="36719"/>
                    <a:pt x="17896" y="36731"/>
                    <a:pt x="17908" y="36743"/>
                  </a:cubicBezTo>
                  <a:cubicBezTo>
                    <a:pt x="17896" y="36779"/>
                    <a:pt x="17896" y="36791"/>
                    <a:pt x="17908" y="36826"/>
                  </a:cubicBezTo>
                  <a:cubicBezTo>
                    <a:pt x="17919" y="36886"/>
                    <a:pt x="17979" y="36910"/>
                    <a:pt x="18062" y="36922"/>
                  </a:cubicBezTo>
                  <a:cubicBezTo>
                    <a:pt x="18882" y="37210"/>
                    <a:pt x="19772" y="37331"/>
                    <a:pt x="20692" y="37331"/>
                  </a:cubicBezTo>
                  <a:cubicBezTo>
                    <a:pt x="23647" y="37331"/>
                    <a:pt x="26924" y="36088"/>
                    <a:pt x="29266" y="35172"/>
                  </a:cubicBezTo>
                  <a:cubicBezTo>
                    <a:pt x="32255" y="33993"/>
                    <a:pt x="35410" y="32385"/>
                    <a:pt x="37493" y="29635"/>
                  </a:cubicBezTo>
                  <a:cubicBezTo>
                    <a:pt x="39375" y="31528"/>
                    <a:pt x="41196" y="33457"/>
                    <a:pt x="43006" y="35433"/>
                  </a:cubicBezTo>
                  <a:cubicBezTo>
                    <a:pt x="41351" y="33267"/>
                    <a:pt x="39589" y="31195"/>
                    <a:pt x="37767" y="29206"/>
                  </a:cubicBezTo>
                  <a:cubicBezTo>
                    <a:pt x="38517" y="29087"/>
                    <a:pt x="39113" y="27730"/>
                    <a:pt x="40065" y="26135"/>
                  </a:cubicBezTo>
                  <a:cubicBezTo>
                    <a:pt x="40208" y="25908"/>
                    <a:pt x="40351" y="25647"/>
                    <a:pt x="40506" y="25361"/>
                  </a:cubicBezTo>
                  <a:cubicBezTo>
                    <a:pt x="40541" y="25289"/>
                    <a:pt x="40589" y="25194"/>
                    <a:pt x="40637" y="25111"/>
                  </a:cubicBezTo>
                  <a:cubicBezTo>
                    <a:pt x="40648" y="25063"/>
                    <a:pt x="40684" y="25039"/>
                    <a:pt x="40696" y="24992"/>
                  </a:cubicBezTo>
                  <a:cubicBezTo>
                    <a:pt x="40756" y="24873"/>
                    <a:pt x="40815" y="24742"/>
                    <a:pt x="40887" y="24599"/>
                  </a:cubicBezTo>
                  <a:cubicBezTo>
                    <a:pt x="41041" y="24289"/>
                    <a:pt x="41172" y="23932"/>
                    <a:pt x="41291" y="23527"/>
                  </a:cubicBezTo>
                  <a:cubicBezTo>
                    <a:pt x="41399" y="23206"/>
                    <a:pt x="41494" y="22860"/>
                    <a:pt x="41589" y="22515"/>
                  </a:cubicBezTo>
                  <a:cubicBezTo>
                    <a:pt x="41672" y="22206"/>
                    <a:pt x="41768" y="21884"/>
                    <a:pt x="41851" y="21563"/>
                  </a:cubicBezTo>
                  <a:lnTo>
                    <a:pt x="41994" y="21122"/>
                  </a:lnTo>
                  <a:cubicBezTo>
                    <a:pt x="42006" y="21086"/>
                    <a:pt x="42018" y="21051"/>
                    <a:pt x="42018" y="21003"/>
                  </a:cubicBezTo>
                  <a:cubicBezTo>
                    <a:pt x="42030" y="20955"/>
                    <a:pt x="42053" y="20896"/>
                    <a:pt x="42065" y="20848"/>
                  </a:cubicBezTo>
                  <a:lnTo>
                    <a:pt x="42137" y="20551"/>
                  </a:lnTo>
                  <a:cubicBezTo>
                    <a:pt x="42184" y="20348"/>
                    <a:pt x="42244" y="20158"/>
                    <a:pt x="42268" y="19943"/>
                  </a:cubicBezTo>
                  <a:cubicBezTo>
                    <a:pt x="42411" y="19336"/>
                    <a:pt x="42482" y="18693"/>
                    <a:pt x="42542" y="18074"/>
                  </a:cubicBezTo>
                  <a:cubicBezTo>
                    <a:pt x="42589" y="17634"/>
                    <a:pt x="42601" y="17217"/>
                    <a:pt x="42601" y="16788"/>
                  </a:cubicBezTo>
                  <a:cubicBezTo>
                    <a:pt x="42601" y="15955"/>
                    <a:pt x="42542" y="15133"/>
                    <a:pt x="42446" y="14359"/>
                  </a:cubicBezTo>
                  <a:cubicBezTo>
                    <a:pt x="42411" y="13978"/>
                    <a:pt x="42351" y="13609"/>
                    <a:pt x="42292" y="13228"/>
                  </a:cubicBezTo>
                  <a:cubicBezTo>
                    <a:pt x="42256" y="13050"/>
                    <a:pt x="42232" y="12859"/>
                    <a:pt x="42184" y="12681"/>
                  </a:cubicBezTo>
                  <a:cubicBezTo>
                    <a:pt x="42149" y="12502"/>
                    <a:pt x="42113" y="12323"/>
                    <a:pt x="42077" y="12157"/>
                  </a:cubicBezTo>
                  <a:cubicBezTo>
                    <a:pt x="42053" y="11978"/>
                    <a:pt x="42006" y="11800"/>
                    <a:pt x="41970" y="11621"/>
                  </a:cubicBezTo>
                  <a:cubicBezTo>
                    <a:pt x="41934" y="11430"/>
                    <a:pt x="41899" y="11252"/>
                    <a:pt x="41851" y="11073"/>
                  </a:cubicBezTo>
                  <a:cubicBezTo>
                    <a:pt x="41672" y="10359"/>
                    <a:pt x="41470" y="9692"/>
                    <a:pt x="41256" y="9097"/>
                  </a:cubicBezTo>
                  <a:cubicBezTo>
                    <a:pt x="40827" y="7906"/>
                    <a:pt x="40398" y="6942"/>
                    <a:pt x="40053" y="6251"/>
                  </a:cubicBezTo>
                  <a:cubicBezTo>
                    <a:pt x="39922" y="6001"/>
                    <a:pt x="39815" y="5775"/>
                    <a:pt x="39708" y="5596"/>
                  </a:cubicBezTo>
                  <a:cubicBezTo>
                    <a:pt x="39636" y="5477"/>
                    <a:pt x="39577" y="5394"/>
                    <a:pt x="39529" y="5311"/>
                  </a:cubicBezTo>
                  <a:cubicBezTo>
                    <a:pt x="39517" y="5299"/>
                    <a:pt x="39517" y="5299"/>
                    <a:pt x="39517" y="5287"/>
                  </a:cubicBezTo>
                  <a:cubicBezTo>
                    <a:pt x="39339" y="5156"/>
                    <a:pt x="39267" y="5084"/>
                    <a:pt x="39196" y="5061"/>
                  </a:cubicBezTo>
                  <a:cubicBezTo>
                    <a:pt x="39160" y="5061"/>
                    <a:pt x="39148" y="5084"/>
                    <a:pt x="39136" y="5096"/>
                  </a:cubicBezTo>
                  <a:cubicBezTo>
                    <a:pt x="39113" y="5096"/>
                    <a:pt x="39101" y="5084"/>
                    <a:pt x="39077" y="5084"/>
                  </a:cubicBezTo>
                  <a:cubicBezTo>
                    <a:pt x="39061" y="5081"/>
                    <a:pt x="39044" y="5079"/>
                    <a:pt x="39026" y="5079"/>
                  </a:cubicBezTo>
                  <a:cubicBezTo>
                    <a:pt x="38825" y="5079"/>
                    <a:pt x="38537" y="5330"/>
                    <a:pt x="38220" y="5823"/>
                  </a:cubicBezTo>
                  <a:cubicBezTo>
                    <a:pt x="38065" y="6097"/>
                    <a:pt x="37886" y="6430"/>
                    <a:pt x="37720" y="6835"/>
                  </a:cubicBezTo>
                  <a:cubicBezTo>
                    <a:pt x="37553" y="7239"/>
                    <a:pt x="37386" y="7704"/>
                    <a:pt x="37243" y="8204"/>
                  </a:cubicBezTo>
                  <a:cubicBezTo>
                    <a:pt x="37172" y="8454"/>
                    <a:pt x="37089" y="8704"/>
                    <a:pt x="37017" y="8978"/>
                  </a:cubicBezTo>
                  <a:cubicBezTo>
                    <a:pt x="36946" y="9252"/>
                    <a:pt x="36874" y="9514"/>
                    <a:pt x="36791" y="9799"/>
                  </a:cubicBezTo>
                  <a:cubicBezTo>
                    <a:pt x="36767" y="9930"/>
                    <a:pt x="36719" y="10073"/>
                    <a:pt x="36696" y="10216"/>
                  </a:cubicBezTo>
                  <a:cubicBezTo>
                    <a:pt x="36660" y="10299"/>
                    <a:pt x="36648" y="10407"/>
                    <a:pt x="36612" y="10514"/>
                  </a:cubicBezTo>
                  <a:lnTo>
                    <a:pt x="36577" y="10692"/>
                  </a:lnTo>
                  <a:cubicBezTo>
                    <a:pt x="36529" y="10919"/>
                    <a:pt x="36481" y="11169"/>
                    <a:pt x="36434" y="11407"/>
                  </a:cubicBezTo>
                  <a:cubicBezTo>
                    <a:pt x="36422" y="11514"/>
                    <a:pt x="36398" y="11597"/>
                    <a:pt x="36374" y="11704"/>
                  </a:cubicBezTo>
                  <a:cubicBezTo>
                    <a:pt x="36315" y="12050"/>
                    <a:pt x="36279" y="12383"/>
                    <a:pt x="36231" y="12740"/>
                  </a:cubicBezTo>
                  <a:cubicBezTo>
                    <a:pt x="36184" y="13097"/>
                    <a:pt x="36136" y="13443"/>
                    <a:pt x="36112" y="13800"/>
                  </a:cubicBezTo>
                  <a:cubicBezTo>
                    <a:pt x="36041" y="14514"/>
                    <a:pt x="35993" y="15229"/>
                    <a:pt x="35957" y="15943"/>
                  </a:cubicBezTo>
                  <a:cubicBezTo>
                    <a:pt x="35946" y="16312"/>
                    <a:pt x="35922" y="16669"/>
                    <a:pt x="35898" y="17026"/>
                  </a:cubicBezTo>
                  <a:cubicBezTo>
                    <a:pt x="35874" y="17384"/>
                    <a:pt x="35850" y="17729"/>
                    <a:pt x="35826" y="18062"/>
                  </a:cubicBezTo>
                  <a:cubicBezTo>
                    <a:pt x="35815" y="18158"/>
                    <a:pt x="35815" y="18205"/>
                    <a:pt x="35803" y="18312"/>
                  </a:cubicBezTo>
                  <a:cubicBezTo>
                    <a:pt x="35779" y="18431"/>
                    <a:pt x="35779" y="18491"/>
                    <a:pt x="35767" y="18610"/>
                  </a:cubicBezTo>
                  <a:cubicBezTo>
                    <a:pt x="35743" y="18824"/>
                    <a:pt x="35719" y="19039"/>
                    <a:pt x="35707" y="19265"/>
                  </a:cubicBezTo>
                  <a:cubicBezTo>
                    <a:pt x="35684" y="19682"/>
                    <a:pt x="35660" y="20098"/>
                    <a:pt x="35660" y="20467"/>
                  </a:cubicBezTo>
                  <a:lnTo>
                    <a:pt x="35660" y="21039"/>
                  </a:lnTo>
                  <a:lnTo>
                    <a:pt x="35660" y="21301"/>
                  </a:lnTo>
                  <a:lnTo>
                    <a:pt x="35660" y="21432"/>
                  </a:lnTo>
                  <a:lnTo>
                    <a:pt x="35660" y="21539"/>
                  </a:lnTo>
                  <a:cubicBezTo>
                    <a:pt x="35684" y="21825"/>
                    <a:pt x="35660" y="22122"/>
                    <a:pt x="35648" y="22444"/>
                  </a:cubicBezTo>
                  <a:cubicBezTo>
                    <a:pt x="35624" y="23087"/>
                    <a:pt x="35576" y="23789"/>
                    <a:pt x="35588" y="24480"/>
                  </a:cubicBezTo>
                  <a:cubicBezTo>
                    <a:pt x="35600" y="25718"/>
                    <a:pt x="35826" y="26790"/>
                    <a:pt x="36124" y="27599"/>
                  </a:cubicBezTo>
                  <a:cubicBezTo>
                    <a:pt x="36041" y="27504"/>
                    <a:pt x="35946" y="27409"/>
                    <a:pt x="35850" y="27313"/>
                  </a:cubicBezTo>
                  <a:cubicBezTo>
                    <a:pt x="34600" y="26028"/>
                    <a:pt x="33314" y="24777"/>
                    <a:pt x="32005" y="23563"/>
                  </a:cubicBezTo>
                  <a:cubicBezTo>
                    <a:pt x="31016" y="22670"/>
                    <a:pt x="30528" y="22241"/>
                    <a:pt x="29528" y="21372"/>
                  </a:cubicBezTo>
                  <a:cubicBezTo>
                    <a:pt x="32302" y="19098"/>
                    <a:pt x="31481" y="13871"/>
                    <a:pt x="31159" y="10966"/>
                  </a:cubicBezTo>
                  <a:cubicBezTo>
                    <a:pt x="31064" y="10216"/>
                    <a:pt x="30862" y="9418"/>
                    <a:pt x="30635" y="8680"/>
                  </a:cubicBezTo>
                  <a:cubicBezTo>
                    <a:pt x="29790" y="5870"/>
                    <a:pt x="28266" y="3406"/>
                    <a:pt x="27147" y="2013"/>
                  </a:cubicBezTo>
                  <a:lnTo>
                    <a:pt x="27135" y="2001"/>
                  </a:lnTo>
                  <a:lnTo>
                    <a:pt x="27004" y="1822"/>
                  </a:lnTo>
                  <a:cubicBezTo>
                    <a:pt x="26992" y="1798"/>
                    <a:pt x="26968" y="1786"/>
                    <a:pt x="26968" y="1775"/>
                  </a:cubicBezTo>
                  <a:cubicBezTo>
                    <a:pt x="26921" y="1727"/>
                    <a:pt x="26885" y="1667"/>
                    <a:pt x="26849" y="1620"/>
                  </a:cubicBezTo>
                  <a:cubicBezTo>
                    <a:pt x="26837" y="1608"/>
                    <a:pt x="26825" y="1596"/>
                    <a:pt x="26802" y="1560"/>
                  </a:cubicBezTo>
                  <a:cubicBezTo>
                    <a:pt x="26766" y="1525"/>
                    <a:pt x="26730" y="1477"/>
                    <a:pt x="26706" y="1441"/>
                  </a:cubicBezTo>
                  <a:cubicBezTo>
                    <a:pt x="26694" y="1429"/>
                    <a:pt x="26671" y="1417"/>
                    <a:pt x="26659" y="1382"/>
                  </a:cubicBezTo>
                  <a:cubicBezTo>
                    <a:pt x="26623" y="1346"/>
                    <a:pt x="26587" y="1310"/>
                    <a:pt x="26551" y="1286"/>
                  </a:cubicBezTo>
                  <a:lnTo>
                    <a:pt x="26504" y="1239"/>
                  </a:lnTo>
                  <a:cubicBezTo>
                    <a:pt x="26468" y="1179"/>
                    <a:pt x="26409" y="1132"/>
                    <a:pt x="26361" y="1084"/>
                  </a:cubicBezTo>
                  <a:lnTo>
                    <a:pt x="26290" y="1013"/>
                  </a:lnTo>
                  <a:cubicBezTo>
                    <a:pt x="26266" y="1001"/>
                    <a:pt x="26254" y="989"/>
                    <a:pt x="26230" y="965"/>
                  </a:cubicBezTo>
                  <a:cubicBezTo>
                    <a:pt x="26194" y="953"/>
                    <a:pt x="26182" y="929"/>
                    <a:pt x="26170" y="905"/>
                  </a:cubicBezTo>
                  <a:lnTo>
                    <a:pt x="26123" y="870"/>
                  </a:lnTo>
                  <a:cubicBezTo>
                    <a:pt x="26111" y="846"/>
                    <a:pt x="26075" y="834"/>
                    <a:pt x="26063" y="822"/>
                  </a:cubicBezTo>
                  <a:cubicBezTo>
                    <a:pt x="26051" y="810"/>
                    <a:pt x="26028" y="810"/>
                    <a:pt x="26016" y="786"/>
                  </a:cubicBezTo>
                  <a:cubicBezTo>
                    <a:pt x="26004" y="774"/>
                    <a:pt x="25992" y="763"/>
                    <a:pt x="25968" y="763"/>
                  </a:cubicBezTo>
                  <a:cubicBezTo>
                    <a:pt x="25956" y="763"/>
                    <a:pt x="25956" y="751"/>
                    <a:pt x="25944" y="751"/>
                  </a:cubicBezTo>
                  <a:cubicBezTo>
                    <a:pt x="25932" y="727"/>
                    <a:pt x="25909" y="727"/>
                    <a:pt x="25897" y="715"/>
                  </a:cubicBezTo>
                  <a:cubicBezTo>
                    <a:pt x="25897" y="715"/>
                    <a:pt x="25885" y="715"/>
                    <a:pt x="25885" y="703"/>
                  </a:cubicBezTo>
                  <a:cubicBezTo>
                    <a:pt x="25873" y="703"/>
                    <a:pt x="25849" y="691"/>
                    <a:pt x="25837" y="691"/>
                  </a:cubicBezTo>
                  <a:lnTo>
                    <a:pt x="25766" y="691"/>
                  </a:lnTo>
                  <a:cubicBezTo>
                    <a:pt x="25677" y="592"/>
                    <a:pt x="25589" y="523"/>
                    <a:pt x="25510" y="523"/>
                  </a:cubicBezTo>
                  <a:cubicBezTo>
                    <a:pt x="25504" y="523"/>
                    <a:pt x="25498" y="524"/>
                    <a:pt x="25492" y="524"/>
                  </a:cubicBezTo>
                  <a:cubicBezTo>
                    <a:pt x="25408" y="536"/>
                    <a:pt x="25373" y="703"/>
                    <a:pt x="25373" y="905"/>
                  </a:cubicBezTo>
                  <a:cubicBezTo>
                    <a:pt x="25361" y="929"/>
                    <a:pt x="25349" y="953"/>
                    <a:pt x="25337" y="989"/>
                  </a:cubicBezTo>
                  <a:cubicBezTo>
                    <a:pt x="25337" y="1001"/>
                    <a:pt x="25313" y="1001"/>
                    <a:pt x="25313" y="1013"/>
                  </a:cubicBezTo>
                  <a:cubicBezTo>
                    <a:pt x="25254" y="1108"/>
                    <a:pt x="25194" y="1227"/>
                    <a:pt x="25135" y="1358"/>
                  </a:cubicBezTo>
                  <a:cubicBezTo>
                    <a:pt x="25135" y="1370"/>
                    <a:pt x="25123" y="1370"/>
                    <a:pt x="25123" y="1382"/>
                  </a:cubicBezTo>
                  <a:cubicBezTo>
                    <a:pt x="25099" y="1441"/>
                    <a:pt x="25075" y="1501"/>
                    <a:pt x="25051" y="1584"/>
                  </a:cubicBezTo>
                  <a:cubicBezTo>
                    <a:pt x="25051" y="1596"/>
                    <a:pt x="25039" y="1608"/>
                    <a:pt x="25039" y="1620"/>
                  </a:cubicBezTo>
                  <a:cubicBezTo>
                    <a:pt x="25004" y="1703"/>
                    <a:pt x="24992" y="1775"/>
                    <a:pt x="24956" y="1846"/>
                  </a:cubicBezTo>
                  <a:lnTo>
                    <a:pt x="24956" y="1858"/>
                  </a:lnTo>
                  <a:cubicBezTo>
                    <a:pt x="24718" y="2596"/>
                    <a:pt x="24527" y="3620"/>
                    <a:pt x="24444" y="4858"/>
                  </a:cubicBezTo>
                  <a:cubicBezTo>
                    <a:pt x="24325" y="6466"/>
                    <a:pt x="24337" y="8442"/>
                    <a:pt x="24742" y="10454"/>
                  </a:cubicBezTo>
                  <a:cubicBezTo>
                    <a:pt x="25349" y="13514"/>
                    <a:pt x="26063" y="16741"/>
                    <a:pt x="27492" y="19634"/>
                  </a:cubicBezTo>
                  <a:cubicBezTo>
                    <a:pt x="26028" y="18455"/>
                    <a:pt x="25301" y="17872"/>
                    <a:pt x="23801" y="16764"/>
                  </a:cubicBezTo>
                  <a:cubicBezTo>
                    <a:pt x="22753" y="16002"/>
                    <a:pt x="21706" y="15240"/>
                    <a:pt x="20646" y="14526"/>
                  </a:cubicBezTo>
                  <a:cubicBezTo>
                    <a:pt x="22122" y="14109"/>
                    <a:pt x="23039" y="10788"/>
                    <a:pt x="22551" y="7275"/>
                  </a:cubicBezTo>
                  <a:cubicBezTo>
                    <a:pt x="22396" y="6180"/>
                    <a:pt x="22003" y="5108"/>
                    <a:pt x="21503" y="4144"/>
                  </a:cubicBezTo>
                  <a:cubicBezTo>
                    <a:pt x="21432" y="4001"/>
                    <a:pt x="21360" y="3858"/>
                    <a:pt x="21289" y="3727"/>
                  </a:cubicBezTo>
                  <a:cubicBezTo>
                    <a:pt x="21265" y="3703"/>
                    <a:pt x="21253" y="3680"/>
                    <a:pt x="21253" y="3668"/>
                  </a:cubicBezTo>
                  <a:cubicBezTo>
                    <a:pt x="21087" y="3394"/>
                    <a:pt x="20932" y="3132"/>
                    <a:pt x="20765" y="2870"/>
                  </a:cubicBezTo>
                  <a:cubicBezTo>
                    <a:pt x="20753" y="2858"/>
                    <a:pt x="20753" y="2846"/>
                    <a:pt x="20729" y="2834"/>
                  </a:cubicBezTo>
                  <a:cubicBezTo>
                    <a:pt x="20646" y="2715"/>
                    <a:pt x="20575" y="2596"/>
                    <a:pt x="20479" y="2477"/>
                  </a:cubicBezTo>
                  <a:lnTo>
                    <a:pt x="20217" y="2120"/>
                  </a:lnTo>
                  <a:cubicBezTo>
                    <a:pt x="20217" y="2096"/>
                    <a:pt x="20194" y="2096"/>
                    <a:pt x="20194" y="2084"/>
                  </a:cubicBezTo>
                  <a:cubicBezTo>
                    <a:pt x="20122" y="1989"/>
                    <a:pt x="20039" y="1882"/>
                    <a:pt x="19955" y="1786"/>
                  </a:cubicBezTo>
                  <a:lnTo>
                    <a:pt x="19932" y="1763"/>
                  </a:lnTo>
                  <a:cubicBezTo>
                    <a:pt x="19836" y="1655"/>
                    <a:pt x="19753" y="1548"/>
                    <a:pt x="19682" y="1465"/>
                  </a:cubicBezTo>
                  <a:cubicBezTo>
                    <a:pt x="19598" y="1370"/>
                    <a:pt x="19515" y="1286"/>
                    <a:pt x="19443" y="1191"/>
                  </a:cubicBezTo>
                  <a:lnTo>
                    <a:pt x="19396" y="1144"/>
                  </a:lnTo>
                  <a:lnTo>
                    <a:pt x="18943" y="703"/>
                  </a:lnTo>
                  <a:lnTo>
                    <a:pt x="18908" y="655"/>
                  </a:lnTo>
                  <a:cubicBezTo>
                    <a:pt x="18848" y="596"/>
                    <a:pt x="18789" y="548"/>
                    <a:pt x="18729" y="489"/>
                  </a:cubicBezTo>
                  <a:lnTo>
                    <a:pt x="18705" y="477"/>
                  </a:lnTo>
                  <a:cubicBezTo>
                    <a:pt x="18646" y="417"/>
                    <a:pt x="18586" y="370"/>
                    <a:pt x="18527" y="334"/>
                  </a:cubicBezTo>
                  <a:cubicBezTo>
                    <a:pt x="18515" y="310"/>
                    <a:pt x="18503" y="310"/>
                    <a:pt x="18503" y="298"/>
                  </a:cubicBezTo>
                  <a:lnTo>
                    <a:pt x="18372" y="215"/>
                  </a:lnTo>
                  <a:lnTo>
                    <a:pt x="18336" y="179"/>
                  </a:lnTo>
                  <a:lnTo>
                    <a:pt x="18205" y="96"/>
                  </a:lnTo>
                  <a:cubicBezTo>
                    <a:pt x="18205" y="96"/>
                    <a:pt x="18193" y="96"/>
                    <a:pt x="18193" y="72"/>
                  </a:cubicBezTo>
                  <a:lnTo>
                    <a:pt x="18098" y="36"/>
                  </a:lnTo>
                  <a:cubicBezTo>
                    <a:pt x="18086" y="36"/>
                    <a:pt x="18086" y="36"/>
                    <a:pt x="18074" y="12"/>
                  </a:cubicBezTo>
                  <a:cubicBezTo>
                    <a:pt x="18039" y="1"/>
                    <a:pt x="18015" y="1"/>
                    <a:pt x="18003" y="1"/>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 name="Google Shape;37;p3"/>
            <p:cNvSpPr/>
            <p:nvPr/>
          </p:nvSpPr>
          <p:spPr>
            <a:xfrm>
              <a:off x="4499122" y="2584461"/>
              <a:ext cx="956838" cy="1348882"/>
            </a:xfrm>
            <a:custGeom>
              <a:avLst/>
              <a:gdLst/>
              <a:ahLst/>
              <a:cxnLst/>
              <a:rect l="l" t="t" r="r" b="b"/>
              <a:pathLst>
                <a:path w="33100" h="46662" extrusionOk="0">
                  <a:moveTo>
                    <a:pt x="22351" y="0"/>
                  </a:moveTo>
                  <a:cubicBezTo>
                    <a:pt x="22169" y="0"/>
                    <a:pt x="21970" y="67"/>
                    <a:pt x="21753" y="192"/>
                  </a:cubicBezTo>
                  <a:cubicBezTo>
                    <a:pt x="21610" y="275"/>
                    <a:pt x="21443" y="394"/>
                    <a:pt x="21277" y="549"/>
                  </a:cubicBezTo>
                  <a:cubicBezTo>
                    <a:pt x="19360" y="2347"/>
                    <a:pt x="18407" y="5157"/>
                    <a:pt x="17657" y="7550"/>
                  </a:cubicBezTo>
                  <a:cubicBezTo>
                    <a:pt x="17633" y="7633"/>
                    <a:pt x="17622" y="7693"/>
                    <a:pt x="17598" y="7764"/>
                  </a:cubicBezTo>
                  <a:cubicBezTo>
                    <a:pt x="16967" y="10348"/>
                    <a:pt x="16883" y="13289"/>
                    <a:pt x="18050" y="15730"/>
                  </a:cubicBezTo>
                  <a:cubicBezTo>
                    <a:pt x="17943" y="16277"/>
                    <a:pt x="17824" y="16813"/>
                    <a:pt x="17717" y="17361"/>
                  </a:cubicBezTo>
                  <a:cubicBezTo>
                    <a:pt x="17360" y="15861"/>
                    <a:pt x="16395" y="13956"/>
                    <a:pt x="15181" y="12301"/>
                  </a:cubicBezTo>
                  <a:cubicBezTo>
                    <a:pt x="14657" y="11598"/>
                    <a:pt x="14073" y="11039"/>
                    <a:pt x="13478" y="10586"/>
                  </a:cubicBezTo>
                  <a:cubicBezTo>
                    <a:pt x="12561" y="9896"/>
                    <a:pt x="11621" y="9479"/>
                    <a:pt x="10906" y="9300"/>
                  </a:cubicBezTo>
                  <a:lnTo>
                    <a:pt x="10894" y="9300"/>
                  </a:lnTo>
                  <a:lnTo>
                    <a:pt x="10668" y="9253"/>
                  </a:lnTo>
                  <a:cubicBezTo>
                    <a:pt x="10597" y="9241"/>
                    <a:pt x="10537" y="9217"/>
                    <a:pt x="10478" y="9217"/>
                  </a:cubicBezTo>
                  <a:lnTo>
                    <a:pt x="10442" y="9217"/>
                  </a:lnTo>
                  <a:cubicBezTo>
                    <a:pt x="10383" y="9205"/>
                    <a:pt x="10323" y="9205"/>
                    <a:pt x="10263" y="9205"/>
                  </a:cubicBezTo>
                  <a:lnTo>
                    <a:pt x="10085" y="9205"/>
                  </a:lnTo>
                  <a:cubicBezTo>
                    <a:pt x="10037" y="9205"/>
                    <a:pt x="10002" y="9205"/>
                    <a:pt x="9966" y="9217"/>
                  </a:cubicBezTo>
                  <a:lnTo>
                    <a:pt x="9954" y="9217"/>
                  </a:lnTo>
                  <a:cubicBezTo>
                    <a:pt x="9918" y="9217"/>
                    <a:pt x="9894" y="9241"/>
                    <a:pt x="9859" y="9253"/>
                  </a:cubicBezTo>
                  <a:cubicBezTo>
                    <a:pt x="9859" y="9264"/>
                    <a:pt x="9847" y="9264"/>
                    <a:pt x="9847" y="9264"/>
                  </a:cubicBezTo>
                  <a:cubicBezTo>
                    <a:pt x="9823" y="9276"/>
                    <a:pt x="9787" y="9300"/>
                    <a:pt x="9775" y="9312"/>
                  </a:cubicBezTo>
                  <a:cubicBezTo>
                    <a:pt x="9728" y="9336"/>
                    <a:pt x="9704" y="9384"/>
                    <a:pt x="9668" y="9419"/>
                  </a:cubicBezTo>
                  <a:cubicBezTo>
                    <a:pt x="9656" y="9431"/>
                    <a:pt x="9656" y="9443"/>
                    <a:pt x="9644" y="9479"/>
                  </a:cubicBezTo>
                  <a:cubicBezTo>
                    <a:pt x="9621" y="9479"/>
                    <a:pt x="9621" y="9491"/>
                    <a:pt x="9621" y="9491"/>
                  </a:cubicBezTo>
                  <a:cubicBezTo>
                    <a:pt x="9609" y="9503"/>
                    <a:pt x="9609" y="9538"/>
                    <a:pt x="9597" y="9562"/>
                  </a:cubicBezTo>
                  <a:lnTo>
                    <a:pt x="9597" y="9574"/>
                  </a:lnTo>
                  <a:cubicBezTo>
                    <a:pt x="9585" y="9622"/>
                    <a:pt x="9585" y="9669"/>
                    <a:pt x="9561" y="9717"/>
                  </a:cubicBezTo>
                  <a:lnTo>
                    <a:pt x="9561" y="9741"/>
                  </a:lnTo>
                  <a:cubicBezTo>
                    <a:pt x="9561" y="9788"/>
                    <a:pt x="9549" y="9836"/>
                    <a:pt x="9549" y="9872"/>
                  </a:cubicBezTo>
                  <a:lnTo>
                    <a:pt x="9549" y="9919"/>
                  </a:lnTo>
                  <a:cubicBezTo>
                    <a:pt x="9549" y="9991"/>
                    <a:pt x="9537" y="10050"/>
                    <a:pt x="9537" y="10134"/>
                  </a:cubicBezTo>
                  <a:lnTo>
                    <a:pt x="9537" y="10157"/>
                  </a:lnTo>
                  <a:lnTo>
                    <a:pt x="9537" y="10372"/>
                  </a:lnTo>
                  <a:lnTo>
                    <a:pt x="9537" y="10407"/>
                  </a:lnTo>
                  <a:cubicBezTo>
                    <a:pt x="9537" y="10574"/>
                    <a:pt x="9537" y="10765"/>
                    <a:pt x="9549" y="10967"/>
                  </a:cubicBezTo>
                  <a:lnTo>
                    <a:pt x="9549" y="11003"/>
                  </a:lnTo>
                  <a:cubicBezTo>
                    <a:pt x="9561" y="11110"/>
                    <a:pt x="9561" y="11217"/>
                    <a:pt x="9585" y="11324"/>
                  </a:cubicBezTo>
                  <a:cubicBezTo>
                    <a:pt x="9585" y="11420"/>
                    <a:pt x="9597" y="11539"/>
                    <a:pt x="9609" y="11658"/>
                  </a:cubicBezTo>
                  <a:lnTo>
                    <a:pt x="9609" y="11693"/>
                  </a:lnTo>
                  <a:cubicBezTo>
                    <a:pt x="9621" y="11801"/>
                    <a:pt x="9644" y="11896"/>
                    <a:pt x="9656" y="12015"/>
                  </a:cubicBezTo>
                  <a:lnTo>
                    <a:pt x="9656" y="12051"/>
                  </a:lnTo>
                  <a:cubicBezTo>
                    <a:pt x="9668" y="12182"/>
                    <a:pt x="9680" y="12301"/>
                    <a:pt x="9716" y="12432"/>
                  </a:cubicBezTo>
                  <a:cubicBezTo>
                    <a:pt x="9728" y="12551"/>
                    <a:pt x="9763" y="12693"/>
                    <a:pt x="9787" y="12813"/>
                  </a:cubicBezTo>
                  <a:cubicBezTo>
                    <a:pt x="9799" y="12824"/>
                    <a:pt x="9799" y="12836"/>
                    <a:pt x="9799" y="12848"/>
                  </a:cubicBezTo>
                  <a:cubicBezTo>
                    <a:pt x="9859" y="13122"/>
                    <a:pt x="9942" y="13372"/>
                    <a:pt x="10013" y="13646"/>
                  </a:cubicBezTo>
                  <a:cubicBezTo>
                    <a:pt x="10013" y="13658"/>
                    <a:pt x="10025" y="13682"/>
                    <a:pt x="10025" y="13706"/>
                  </a:cubicBezTo>
                  <a:cubicBezTo>
                    <a:pt x="10061" y="13836"/>
                    <a:pt x="10097" y="13956"/>
                    <a:pt x="10144" y="14087"/>
                  </a:cubicBezTo>
                  <a:cubicBezTo>
                    <a:pt x="10442" y="14979"/>
                    <a:pt x="10894" y="15872"/>
                    <a:pt x="11502" y="16634"/>
                  </a:cubicBezTo>
                  <a:cubicBezTo>
                    <a:pt x="13102" y="18650"/>
                    <a:pt x="15211" y="19960"/>
                    <a:pt x="16535" y="19960"/>
                  </a:cubicBezTo>
                  <a:cubicBezTo>
                    <a:pt x="16807" y="19960"/>
                    <a:pt x="17046" y="19905"/>
                    <a:pt x="17241" y="19790"/>
                  </a:cubicBezTo>
                  <a:lnTo>
                    <a:pt x="17241" y="19790"/>
                  </a:lnTo>
                  <a:cubicBezTo>
                    <a:pt x="17062" y="20909"/>
                    <a:pt x="16919" y="22016"/>
                    <a:pt x="16764" y="23135"/>
                  </a:cubicBezTo>
                  <a:cubicBezTo>
                    <a:pt x="16574" y="24754"/>
                    <a:pt x="16502" y="25564"/>
                    <a:pt x="16371" y="27195"/>
                  </a:cubicBezTo>
                  <a:cubicBezTo>
                    <a:pt x="15395" y="24564"/>
                    <a:pt x="13776" y="22171"/>
                    <a:pt x="12204" y="19932"/>
                  </a:cubicBezTo>
                  <a:cubicBezTo>
                    <a:pt x="11156" y="18480"/>
                    <a:pt x="9918" y="17277"/>
                    <a:pt x="8823" y="16384"/>
                  </a:cubicBezTo>
                  <a:cubicBezTo>
                    <a:pt x="7977" y="15706"/>
                    <a:pt x="7204" y="15206"/>
                    <a:pt x="6608" y="14920"/>
                  </a:cubicBezTo>
                  <a:cubicBezTo>
                    <a:pt x="6608" y="14908"/>
                    <a:pt x="6584" y="14908"/>
                    <a:pt x="6584" y="14908"/>
                  </a:cubicBezTo>
                  <a:cubicBezTo>
                    <a:pt x="6513" y="14872"/>
                    <a:pt x="6453" y="14849"/>
                    <a:pt x="6394" y="14813"/>
                  </a:cubicBezTo>
                  <a:cubicBezTo>
                    <a:pt x="6394" y="14813"/>
                    <a:pt x="6382" y="14801"/>
                    <a:pt x="6370" y="14801"/>
                  </a:cubicBezTo>
                  <a:cubicBezTo>
                    <a:pt x="6311" y="14789"/>
                    <a:pt x="6263" y="14753"/>
                    <a:pt x="6203" y="14741"/>
                  </a:cubicBezTo>
                  <a:cubicBezTo>
                    <a:pt x="6192" y="14729"/>
                    <a:pt x="6192" y="14729"/>
                    <a:pt x="6168" y="14729"/>
                  </a:cubicBezTo>
                  <a:cubicBezTo>
                    <a:pt x="6049" y="14682"/>
                    <a:pt x="5930" y="14658"/>
                    <a:pt x="5846" y="14634"/>
                  </a:cubicBezTo>
                  <a:lnTo>
                    <a:pt x="5811" y="14634"/>
                  </a:lnTo>
                  <a:cubicBezTo>
                    <a:pt x="5787" y="14634"/>
                    <a:pt x="5775" y="14622"/>
                    <a:pt x="5739" y="14622"/>
                  </a:cubicBezTo>
                  <a:cubicBezTo>
                    <a:pt x="5645" y="14529"/>
                    <a:pt x="5552" y="14464"/>
                    <a:pt x="5481" y="14464"/>
                  </a:cubicBezTo>
                  <a:cubicBezTo>
                    <a:pt x="5462" y="14464"/>
                    <a:pt x="5445" y="14469"/>
                    <a:pt x="5430" y="14479"/>
                  </a:cubicBezTo>
                  <a:cubicBezTo>
                    <a:pt x="5370" y="14515"/>
                    <a:pt x="5358" y="14622"/>
                    <a:pt x="5370" y="14741"/>
                  </a:cubicBezTo>
                  <a:lnTo>
                    <a:pt x="5322" y="14789"/>
                  </a:lnTo>
                  <a:cubicBezTo>
                    <a:pt x="5310" y="14789"/>
                    <a:pt x="5299" y="14801"/>
                    <a:pt x="5299" y="14813"/>
                  </a:cubicBezTo>
                  <a:lnTo>
                    <a:pt x="5299" y="14837"/>
                  </a:lnTo>
                  <a:cubicBezTo>
                    <a:pt x="5299" y="14849"/>
                    <a:pt x="5275" y="14860"/>
                    <a:pt x="5275" y="14872"/>
                  </a:cubicBezTo>
                  <a:lnTo>
                    <a:pt x="5275" y="14908"/>
                  </a:lnTo>
                  <a:cubicBezTo>
                    <a:pt x="5263" y="14920"/>
                    <a:pt x="5263" y="14956"/>
                    <a:pt x="5263" y="14968"/>
                  </a:cubicBezTo>
                  <a:lnTo>
                    <a:pt x="5263" y="15015"/>
                  </a:lnTo>
                  <a:lnTo>
                    <a:pt x="5263" y="15075"/>
                  </a:lnTo>
                  <a:lnTo>
                    <a:pt x="5263" y="15134"/>
                  </a:lnTo>
                  <a:lnTo>
                    <a:pt x="5263" y="15206"/>
                  </a:lnTo>
                  <a:lnTo>
                    <a:pt x="5263" y="15265"/>
                  </a:lnTo>
                  <a:lnTo>
                    <a:pt x="5263" y="15349"/>
                  </a:lnTo>
                  <a:lnTo>
                    <a:pt x="5263" y="15527"/>
                  </a:lnTo>
                  <a:lnTo>
                    <a:pt x="5263" y="15587"/>
                  </a:lnTo>
                  <a:cubicBezTo>
                    <a:pt x="5275" y="15634"/>
                    <a:pt x="5275" y="15682"/>
                    <a:pt x="5275" y="15730"/>
                  </a:cubicBezTo>
                  <a:lnTo>
                    <a:pt x="5275" y="15789"/>
                  </a:lnTo>
                  <a:cubicBezTo>
                    <a:pt x="5275" y="15825"/>
                    <a:pt x="5299" y="15884"/>
                    <a:pt x="5299" y="15932"/>
                  </a:cubicBezTo>
                  <a:lnTo>
                    <a:pt x="5299" y="15992"/>
                  </a:lnTo>
                  <a:cubicBezTo>
                    <a:pt x="5299" y="16039"/>
                    <a:pt x="5310" y="16099"/>
                    <a:pt x="5310" y="16158"/>
                  </a:cubicBezTo>
                  <a:lnTo>
                    <a:pt x="5310" y="16206"/>
                  </a:lnTo>
                  <a:cubicBezTo>
                    <a:pt x="5322" y="16265"/>
                    <a:pt x="5322" y="16337"/>
                    <a:pt x="5334" y="16396"/>
                  </a:cubicBezTo>
                  <a:lnTo>
                    <a:pt x="5334" y="16408"/>
                  </a:lnTo>
                  <a:cubicBezTo>
                    <a:pt x="5560" y="17968"/>
                    <a:pt x="6203" y="20397"/>
                    <a:pt x="7477" y="22623"/>
                  </a:cubicBezTo>
                  <a:cubicBezTo>
                    <a:pt x="7823" y="23219"/>
                    <a:pt x="8192" y="23838"/>
                    <a:pt x="8632" y="24338"/>
                  </a:cubicBezTo>
                  <a:cubicBezTo>
                    <a:pt x="10182" y="26192"/>
                    <a:pt x="12816" y="29594"/>
                    <a:pt x="15739" y="29594"/>
                  </a:cubicBezTo>
                  <a:cubicBezTo>
                    <a:pt x="15894" y="29594"/>
                    <a:pt x="16049" y="29584"/>
                    <a:pt x="16205" y="29565"/>
                  </a:cubicBezTo>
                  <a:lnTo>
                    <a:pt x="16205" y="29565"/>
                  </a:lnTo>
                  <a:cubicBezTo>
                    <a:pt x="16157" y="30720"/>
                    <a:pt x="16133" y="31291"/>
                    <a:pt x="16109" y="32446"/>
                  </a:cubicBezTo>
                  <a:cubicBezTo>
                    <a:pt x="16098" y="34018"/>
                    <a:pt x="16109" y="35577"/>
                    <a:pt x="16169" y="37137"/>
                  </a:cubicBezTo>
                  <a:cubicBezTo>
                    <a:pt x="16169" y="37256"/>
                    <a:pt x="16193" y="37363"/>
                    <a:pt x="16193" y="37482"/>
                  </a:cubicBezTo>
                  <a:cubicBezTo>
                    <a:pt x="15859" y="36815"/>
                    <a:pt x="15312" y="36042"/>
                    <a:pt x="14538" y="35280"/>
                  </a:cubicBezTo>
                  <a:cubicBezTo>
                    <a:pt x="14085" y="34851"/>
                    <a:pt x="13609" y="34458"/>
                    <a:pt x="13192" y="34089"/>
                  </a:cubicBezTo>
                  <a:cubicBezTo>
                    <a:pt x="12990" y="33910"/>
                    <a:pt x="12799" y="33732"/>
                    <a:pt x="12621" y="33553"/>
                  </a:cubicBezTo>
                  <a:lnTo>
                    <a:pt x="12561" y="33494"/>
                  </a:lnTo>
                  <a:cubicBezTo>
                    <a:pt x="12514" y="33458"/>
                    <a:pt x="12502" y="33446"/>
                    <a:pt x="12466" y="33422"/>
                  </a:cubicBezTo>
                  <a:cubicBezTo>
                    <a:pt x="12407" y="33363"/>
                    <a:pt x="12383" y="33315"/>
                    <a:pt x="12299" y="33256"/>
                  </a:cubicBezTo>
                  <a:cubicBezTo>
                    <a:pt x="12180" y="33148"/>
                    <a:pt x="12061" y="33029"/>
                    <a:pt x="11942" y="32922"/>
                  </a:cubicBezTo>
                  <a:cubicBezTo>
                    <a:pt x="11692" y="32708"/>
                    <a:pt x="11430" y="32470"/>
                    <a:pt x="11145" y="32232"/>
                  </a:cubicBezTo>
                  <a:lnTo>
                    <a:pt x="10692" y="31874"/>
                  </a:lnTo>
                  <a:cubicBezTo>
                    <a:pt x="10609" y="31791"/>
                    <a:pt x="10573" y="31767"/>
                    <a:pt x="10490" y="31708"/>
                  </a:cubicBezTo>
                  <a:cubicBezTo>
                    <a:pt x="10418" y="31648"/>
                    <a:pt x="10383" y="31636"/>
                    <a:pt x="10311" y="31577"/>
                  </a:cubicBezTo>
                  <a:cubicBezTo>
                    <a:pt x="10085" y="31398"/>
                    <a:pt x="9847" y="31196"/>
                    <a:pt x="9609" y="31005"/>
                  </a:cubicBezTo>
                  <a:cubicBezTo>
                    <a:pt x="9370" y="30815"/>
                    <a:pt x="9132" y="30600"/>
                    <a:pt x="8882" y="30398"/>
                  </a:cubicBezTo>
                  <a:cubicBezTo>
                    <a:pt x="8418" y="29993"/>
                    <a:pt x="7930" y="29588"/>
                    <a:pt x="7442" y="29207"/>
                  </a:cubicBezTo>
                  <a:cubicBezTo>
                    <a:pt x="7180" y="29017"/>
                    <a:pt x="6942" y="28826"/>
                    <a:pt x="6692" y="28636"/>
                  </a:cubicBezTo>
                  <a:cubicBezTo>
                    <a:pt x="6453" y="28445"/>
                    <a:pt x="6203" y="28267"/>
                    <a:pt x="5953" y="28100"/>
                  </a:cubicBezTo>
                  <a:lnTo>
                    <a:pt x="5727" y="27969"/>
                  </a:lnTo>
                  <a:cubicBezTo>
                    <a:pt x="5549" y="27850"/>
                    <a:pt x="5370" y="27731"/>
                    <a:pt x="5191" y="27636"/>
                  </a:cubicBezTo>
                  <a:cubicBezTo>
                    <a:pt x="5144" y="27612"/>
                    <a:pt x="5096" y="27588"/>
                    <a:pt x="5060" y="27552"/>
                  </a:cubicBezTo>
                  <a:cubicBezTo>
                    <a:pt x="4965" y="27517"/>
                    <a:pt x="4894" y="27469"/>
                    <a:pt x="4822" y="27421"/>
                  </a:cubicBezTo>
                  <a:cubicBezTo>
                    <a:pt x="4715" y="27362"/>
                    <a:pt x="4596" y="27302"/>
                    <a:pt x="4489" y="27243"/>
                  </a:cubicBezTo>
                  <a:cubicBezTo>
                    <a:pt x="4263" y="27124"/>
                    <a:pt x="4048" y="27017"/>
                    <a:pt x="3834" y="26898"/>
                  </a:cubicBezTo>
                  <a:cubicBezTo>
                    <a:pt x="3632" y="26779"/>
                    <a:pt x="3417" y="26683"/>
                    <a:pt x="3215" y="26576"/>
                  </a:cubicBezTo>
                  <a:cubicBezTo>
                    <a:pt x="2810" y="26362"/>
                    <a:pt x="2429" y="26183"/>
                    <a:pt x="2072" y="26052"/>
                  </a:cubicBezTo>
                  <a:cubicBezTo>
                    <a:pt x="1715" y="25921"/>
                    <a:pt x="1381" y="25826"/>
                    <a:pt x="1119" y="25767"/>
                  </a:cubicBezTo>
                  <a:cubicBezTo>
                    <a:pt x="912" y="25731"/>
                    <a:pt x="736" y="25714"/>
                    <a:pt x="592" y="25714"/>
                  </a:cubicBezTo>
                  <a:cubicBezTo>
                    <a:pt x="346" y="25714"/>
                    <a:pt x="191" y="25764"/>
                    <a:pt x="131" y="25862"/>
                  </a:cubicBezTo>
                  <a:cubicBezTo>
                    <a:pt x="119" y="25874"/>
                    <a:pt x="119" y="25886"/>
                    <a:pt x="107" y="25897"/>
                  </a:cubicBezTo>
                  <a:cubicBezTo>
                    <a:pt x="72" y="25897"/>
                    <a:pt x="60" y="25921"/>
                    <a:pt x="48" y="25933"/>
                  </a:cubicBezTo>
                  <a:cubicBezTo>
                    <a:pt x="0" y="25993"/>
                    <a:pt x="0" y="26100"/>
                    <a:pt x="24" y="26326"/>
                  </a:cubicBezTo>
                  <a:lnTo>
                    <a:pt x="24" y="26350"/>
                  </a:lnTo>
                  <a:cubicBezTo>
                    <a:pt x="36" y="26421"/>
                    <a:pt x="72" y="26517"/>
                    <a:pt x="96" y="26636"/>
                  </a:cubicBezTo>
                  <a:cubicBezTo>
                    <a:pt x="155" y="26802"/>
                    <a:pt x="215" y="27005"/>
                    <a:pt x="310" y="27243"/>
                  </a:cubicBezTo>
                  <a:cubicBezTo>
                    <a:pt x="548" y="27874"/>
                    <a:pt x="893" y="28731"/>
                    <a:pt x="1393" y="29719"/>
                  </a:cubicBezTo>
                  <a:cubicBezTo>
                    <a:pt x="1643" y="30208"/>
                    <a:pt x="1929" y="30743"/>
                    <a:pt x="2286" y="31279"/>
                  </a:cubicBezTo>
                  <a:cubicBezTo>
                    <a:pt x="2382" y="31422"/>
                    <a:pt x="2477" y="31565"/>
                    <a:pt x="2572" y="31696"/>
                  </a:cubicBezTo>
                  <a:cubicBezTo>
                    <a:pt x="2679" y="31827"/>
                    <a:pt x="2763" y="31958"/>
                    <a:pt x="2858" y="32101"/>
                  </a:cubicBezTo>
                  <a:cubicBezTo>
                    <a:pt x="2941" y="32232"/>
                    <a:pt x="3036" y="32351"/>
                    <a:pt x="3120" y="32482"/>
                  </a:cubicBezTo>
                  <a:cubicBezTo>
                    <a:pt x="3215" y="32613"/>
                    <a:pt x="3298" y="32732"/>
                    <a:pt x="3405" y="32875"/>
                  </a:cubicBezTo>
                  <a:cubicBezTo>
                    <a:pt x="3608" y="33136"/>
                    <a:pt x="3810" y="33386"/>
                    <a:pt x="4025" y="33660"/>
                  </a:cubicBezTo>
                  <a:cubicBezTo>
                    <a:pt x="4465" y="34184"/>
                    <a:pt x="4941" y="34696"/>
                    <a:pt x="5477" y="35208"/>
                  </a:cubicBezTo>
                  <a:cubicBezTo>
                    <a:pt x="5739" y="35458"/>
                    <a:pt x="6025" y="35696"/>
                    <a:pt x="6322" y="35934"/>
                  </a:cubicBezTo>
                  <a:cubicBezTo>
                    <a:pt x="6751" y="36280"/>
                    <a:pt x="7215" y="36589"/>
                    <a:pt x="7680" y="36887"/>
                  </a:cubicBezTo>
                  <a:cubicBezTo>
                    <a:pt x="7835" y="36994"/>
                    <a:pt x="7989" y="37077"/>
                    <a:pt x="8156" y="37173"/>
                  </a:cubicBezTo>
                  <a:cubicBezTo>
                    <a:pt x="8239" y="37232"/>
                    <a:pt x="8299" y="37244"/>
                    <a:pt x="8394" y="37304"/>
                  </a:cubicBezTo>
                  <a:cubicBezTo>
                    <a:pt x="8430" y="37316"/>
                    <a:pt x="8466" y="37351"/>
                    <a:pt x="8513" y="37363"/>
                  </a:cubicBezTo>
                  <a:cubicBezTo>
                    <a:pt x="8549" y="37375"/>
                    <a:pt x="8585" y="37399"/>
                    <a:pt x="8608" y="37411"/>
                  </a:cubicBezTo>
                  <a:cubicBezTo>
                    <a:pt x="8751" y="37470"/>
                    <a:pt x="8870" y="37530"/>
                    <a:pt x="8989" y="37589"/>
                  </a:cubicBezTo>
                  <a:cubicBezTo>
                    <a:pt x="9251" y="37720"/>
                    <a:pt x="9501" y="37851"/>
                    <a:pt x="9763" y="37994"/>
                  </a:cubicBezTo>
                  <a:cubicBezTo>
                    <a:pt x="10025" y="38137"/>
                    <a:pt x="10311" y="38268"/>
                    <a:pt x="10573" y="38411"/>
                  </a:cubicBezTo>
                  <a:cubicBezTo>
                    <a:pt x="10906" y="38566"/>
                    <a:pt x="11216" y="38685"/>
                    <a:pt x="11502" y="38792"/>
                  </a:cubicBezTo>
                  <a:cubicBezTo>
                    <a:pt x="11621" y="38840"/>
                    <a:pt x="11740" y="38887"/>
                    <a:pt x="11859" y="38911"/>
                  </a:cubicBezTo>
                  <a:cubicBezTo>
                    <a:pt x="11883" y="38923"/>
                    <a:pt x="11930" y="38923"/>
                    <a:pt x="11966" y="38947"/>
                  </a:cubicBezTo>
                  <a:cubicBezTo>
                    <a:pt x="12037" y="38971"/>
                    <a:pt x="12121" y="39006"/>
                    <a:pt x="12204" y="39018"/>
                  </a:cubicBezTo>
                  <a:cubicBezTo>
                    <a:pt x="12478" y="39090"/>
                    <a:pt x="12740" y="39149"/>
                    <a:pt x="12954" y="39209"/>
                  </a:cubicBezTo>
                  <a:cubicBezTo>
                    <a:pt x="14087" y="39464"/>
                    <a:pt x="15031" y="39768"/>
                    <a:pt x="15673" y="39768"/>
                  </a:cubicBezTo>
                  <a:cubicBezTo>
                    <a:pt x="15928" y="39768"/>
                    <a:pt x="16135" y="39720"/>
                    <a:pt x="16288" y="39602"/>
                  </a:cubicBezTo>
                  <a:cubicBezTo>
                    <a:pt x="16455" y="41959"/>
                    <a:pt x="16705" y="44316"/>
                    <a:pt x="17098" y="46662"/>
                  </a:cubicBezTo>
                  <a:cubicBezTo>
                    <a:pt x="16919" y="44328"/>
                    <a:pt x="16788" y="41995"/>
                    <a:pt x="16729" y="39673"/>
                  </a:cubicBezTo>
                  <a:lnTo>
                    <a:pt x="16729" y="39673"/>
                  </a:lnTo>
                  <a:cubicBezTo>
                    <a:pt x="17108" y="39714"/>
                    <a:pt x="17486" y="39733"/>
                    <a:pt x="17862" y="39733"/>
                  </a:cubicBezTo>
                  <a:cubicBezTo>
                    <a:pt x="20461" y="39733"/>
                    <a:pt x="22968" y="38820"/>
                    <a:pt x="25194" y="37780"/>
                  </a:cubicBezTo>
                  <a:cubicBezTo>
                    <a:pt x="27813" y="36565"/>
                    <a:pt x="31742" y="34637"/>
                    <a:pt x="33052" y="31720"/>
                  </a:cubicBezTo>
                  <a:cubicBezTo>
                    <a:pt x="33076" y="31660"/>
                    <a:pt x="33100" y="31601"/>
                    <a:pt x="33064" y="31565"/>
                  </a:cubicBezTo>
                  <a:cubicBezTo>
                    <a:pt x="33052" y="31541"/>
                    <a:pt x="33040" y="31541"/>
                    <a:pt x="33016" y="31529"/>
                  </a:cubicBezTo>
                  <a:cubicBezTo>
                    <a:pt x="33016" y="31517"/>
                    <a:pt x="33004" y="31505"/>
                    <a:pt x="33004" y="31482"/>
                  </a:cubicBezTo>
                  <a:cubicBezTo>
                    <a:pt x="32603" y="30976"/>
                    <a:pt x="31851" y="30778"/>
                    <a:pt x="30921" y="30778"/>
                  </a:cubicBezTo>
                  <a:cubicBezTo>
                    <a:pt x="28565" y="30778"/>
                    <a:pt x="25068" y="32050"/>
                    <a:pt x="23241" y="32827"/>
                  </a:cubicBezTo>
                  <a:cubicBezTo>
                    <a:pt x="20693" y="33898"/>
                    <a:pt x="18288" y="35911"/>
                    <a:pt x="16693" y="38292"/>
                  </a:cubicBezTo>
                  <a:cubicBezTo>
                    <a:pt x="16681" y="37947"/>
                    <a:pt x="16681" y="37613"/>
                    <a:pt x="16681" y="37280"/>
                  </a:cubicBezTo>
                  <a:cubicBezTo>
                    <a:pt x="16669" y="35708"/>
                    <a:pt x="16681" y="34148"/>
                    <a:pt x="16729" y="32601"/>
                  </a:cubicBezTo>
                  <a:cubicBezTo>
                    <a:pt x="16752" y="31458"/>
                    <a:pt x="16788" y="30886"/>
                    <a:pt x="16848" y="29755"/>
                  </a:cubicBezTo>
                  <a:cubicBezTo>
                    <a:pt x="16871" y="29743"/>
                    <a:pt x="16919" y="29743"/>
                    <a:pt x="16967" y="29731"/>
                  </a:cubicBezTo>
                  <a:cubicBezTo>
                    <a:pt x="17098" y="29684"/>
                    <a:pt x="17264" y="29612"/>
                    <a:pt x="17467" y="29553"/>
                  </a:cubicBezTo>
                  <a:cubicBezTo>
                    <a:pt x="17657" y="29493"/>
                    <a:pt x="17872" y="29481"/>
                    <a:pt x="18122" y="29481"/>
                  </a:cubicBezTo>
                  <a:cubicBezTo>
                    <a:pt x="18407" y="29434"/>
                    <a:pt x="18729" y="29386"/>
                    <a:pt x="19086" y="29338"/>
                  </a:cubicBezTo>
                  <a:cubicBezTo>
                    <a:pt x="19431" y="29303"/>
                    <a:pt x="19824" y="29255"/>
                    <a:pt x="20217" y="29196"/>
                  </a:cubicBezTo>
                  <a:cubicBezTo>
                    <a:pt x="20622" y="29148"/>
                    <a:pt x="21098" y="29041"/>
                    <a:pt x="21562" y="28945"/>
                  </a:cubicBezTo>
                  <a:cubicBezTo>
                    <a:pt x="22503" y="28719"/>
                    <a:pt x="23515" y="28386"/>
                    <a:pt x="24539" y="27910"/>
                  </a:cubicBezTo>
                  <a:cubicBezTo>
                    <a:pt x="25027" y="27695"/>
                    <a:pt x="25539" y="27433"/>
                    <a:pt x="26027" y="27171"/>
                  </a:cubicBezTo>
                  <a:cubicBezTo>
                    <a:pt x="26527" y="26886"/>
                    <a:pt x="27039" y="26588"/>
                    <a:pt x="27504" y="26278"/>
                  </a:cubicBezTo>
                  <a:cubicBezTo>
                    <a:pt x="28432" y="25671"/>
                    <a:pt x="29230" y="24993"/>
                    <a:pt x="29861" y="24385"/>
                  </a:cubicBezTo>
                  <a:cubicBezTo>
                    <a:pt x="29956" y="24302"/>
                    <a:pt x="30040" y="24219"/>
                    <a:pt x="30135" y="24135"/>
                  </a:cubicBezTo>
                  <a:cubicBezTo>
                    <a:pt x="30218" y="24064"/>
                    <a:pt x="30314" y="23969"/>
                    <a:pt x="30385" y="23885"/>
                  </a:cubicBezTo>
                  <a:cubicBezTo>
                    <a:pt x="30540" y="23707"/>
                    <a:pt x="30671" y="23540"/>
                    <a:pt x="30790" y="23373"/>
                  </a:cubicBezTo>
                  <a:cubicBezTo>
                    <a:pt x="31028" y="23052"/>
                    <a:pt x="31207" y="22754"/>
                    <a:pt x="31326" y="22480"/>
                  </a:cubicBezTo>
                  <a:cubicBezTo>
                    <a:pt x="31564" y="21945"/>
                    <a:pt x="31611" y="21516"/>
                    <a:pt x="31457" y="21218"/>
                  </a:cubicBezTo>
                  <a:lnTo>
                    <a:pt x="31409" y="21123"/>
                  </a:lnTo>
                  <a:cubicBezTo>
                    <a:pt x="31248" y="20891"/>
                    <a:pt x="30924" y="20779"/>
                    <a:pt x="30503" y="20779"/>
                  </a:cubicBezTo>
                  <a:cubicBezTo>
                    <a:pt x="30427" y="20779"/>
                    <a:pt x="30348" y="20782"/>
                    <a:pt x="30266" y="20790"/>
                  </a:cubicBezTo>
                  <a:cubicBezTo>
                    <a:pt x="29730" y="20825"/>
                    <a:pt x="29063" y="20992"/>
                    <a:pt x="28397" y="21099"/>
                  </a:cubicBezTo>
                  <a:cubicBezTo>
                    <a:pt x="27599" y="21278"/>
                    <a:pt x="26706" y="21528"/>
                    <a:pt x="25789" y="21826"/>
                  </a:cubicBezTo>
                  <a:cubicBezTo>
                    <a:pt x="25325" y="21980"/>
                    <a:pt x="24861" y="22123"/>
                    <a:pt x="24384" y="22290"/>
                  </a:cubicBezTo>
                  <a:cubicBezTo>
                    <a:pt x="23896" y="22457"/>
                    <a:pt x="23372" y="22647"/>
                    <a:pt x="22872" y="22849"/>
                  </a:cubicBezTo>
                  <a:cubicBezTo>
                    <a:pt x="21884" y="23266"/>
                    <a:pt x="20955" y="23790"/>
                    <a:pt x="20122" y="24385"/>
                  </a:cubicBezTo>
                  <a:cubicBezTo>
                    <a:pt x="19705" y="24683"/>
                    <a:pt x="19312" y="24993"/>
                    <a:pt x="18943" y="25326"/>
                  </a:cubicBezTo>
                  <a:cubicBezTo>
                    <a:pt x="18574" y="25647"/>
                    <a:pt x="18217" y="26005"/>
                    <a:pt x="17919" y="26362"/>
                  </a:cubicBezTo>
                  <a:cubicBezTo>
                    <a:pt x="17622" y="26719"/>
                    <a:pt x="17360" y="27076"/>
                    <a:pt x="17157" y="27421"/>
                  </a:cubicBezTo>
                  <a:cubicBezTo>
                    <a:pt x="17110" y="27493"/>
                    <a:pt x="17062" y="27588"/>
                    <a:pt x="17002" y="27672"/>
                  </a:cubicBezTo>
                  <a:cubicBezTo>
                    <a:pt x="17121" y="25933"/>
                    <a:pt x="17205" y="25052"/>
                    <a:pt x="17395" y="23314"/>
                  </a:cubicBezTo>
                  <a:cubicBezTo>
                    <a:pt x="17514" y="22218"/>
                    <a:pt x="17645" y="21111"/>
                    <a:pt x="17800" y="20028"/>
                  </a:cubicBezTo>
                  <a:cubicBezTo>
                    <a:pt x="18274" y="20243"/>
                    <a:pt x="19228" y="20459"/>
                    <a:pt x="20398" y="20459"/>
                  </a:cubicBezTo>
                  <a:cubicBezTo>
                    <a:pt x="21491" y="20459"/>
                    <a:pt x="22773" y="20270"/>
                    <a:pt x="24027" y="19718"/>
                  </a:cubicBezTo>
                  <a:cubicBezTo>
                    <a:pt x="25968" y="18861"/>
                    <a:pt x="29730" y="16920"/>
                    <a:pt x="29671" y="14837"/>
                  </a:cubicBezTo>
                  <a:cubicBezTo>
                    <a:pt x="29671" y="14801"/>
                    <a:pt x="29671" y="14741"/>
                    <a:pt x="29659" y="14729"/>
                  </a:cubicBezTo>
                  <a:cubicBezTo>
                    <a:pt x="29194" y="13982"/>
                    <a:pt x="28105" y="13698"/>
                    <a:pt x="26847" y="13698"/>
                  </a:cubicBezTo>
                  <a:cubicBezTo>
                    <a:pt x="25401" y="13698"/>
                    <a:pt x="23730" y="14073"/>
                    <a:pt x="22527" y="14551"/>
                  </a:cubicBezTo>
                  <a:cubicBezTo>
                    <a:pt x="20515" y="15349"/>
                    <a:pt x="18884" y="16956"/>
                    <a:pt x="18050" y="18194"/>
                  </a:cubicBezTo>
                  <a:lnTo>
                    <a:pt x="18455" y="15741"/>
                  </a:lnTo>
                  <a:cubicBezTo>
                    <a:pt x="20360" y="13956"/>
                    <a:pt x="21622" y="11348"/>
                    <a:pt x="22301" y="8883"/>
                  </a:cubicBezTo>
                  <a:cubicBezTo>
                    <a:pt x="22777" y="7169"/>
                    <a:pt x="23098" y="5395"/>
                    <a:pt x="23241" y="3895"/>
                  </a:cubicBezTo>
                  <a:cubicBezTo>
                    <a:pt x="23253" y="3776"/>
                    <a:pt x="23253" y="3657"/>
                    <a:pt x="23277" y="3538"/>
                  </a:cubicBezTo>
                  <a:lnTo>
                    <a:pt x="23277" y="3502"/>
                  </a:lnTo>
                  <a:cubicBezTo>
                    <a:pt x="23277" y="3407"/>
                    <a:pt x="23289" y="3311"/>
                    <a:pt x="23289" y="3204"/>
                  </a:cubicBezTo>
                  <a:lnTo>
                    <a:pt x="23289" y="3121"/>
                  </a:lnTo>
                  <a:cubicBezTo>
                    <a:pt x="23301" y="3026"/>
                    <a:pt x="23301" y="2954"/>
                    <a:pt x="23301" y="2883"/>
                  </a:cubicBezTo>
                  <a:lnTo>
                    <a:pt x="23301" y="2776"/>
                  </a:lnTo>
                  <a:lnTo>
                    <a:pt x="23301" y="2573"/>
                  </a:lnTo>
                  <a:lnTo>
                    <a:pt x="23301" y="2466"/>
                  </a:lnTo>
                  <a:lnTo>
                    <a:pt x="23301" y="2276"/>
                  </a:lnTo>
                  <a:lnTo>
                    <a:pt x="23301" y="2168"/>
                  </a:lnTo>
                  <a:lnTo>
                    <a:pt x="23301" y="1978"/>
                  </a:lnTo>
                  <a:lnTo>
                    <a:pt x="23301" y="1883"/>
                  </a:lnTo>
                  <a:cubicBezTo>
                    <a:pt x="23301" y="1811"/>
                    <a:pt x="23289" y="1752"/>
                    <a:pt x="23289" y="1692"/>
                  </a:cubicBezTo>
                  <a:lnTo>
                    <a:pt x="23289" y="1621"/>
                  </a:lnTo>
                  <a:cubicBezTo>
                    <a:pt x="23277" y="1525"/>
                    <a:pt x="23277" y="1454"/>
                    <a:pt x="23253" y="1383"/>
                  </a:cubicBezTo>
                  <a:lnTo>
                    <a:pt x="23217" y="1156"/>
                  </a:lnTo>
                  <a:cubicBezTo>
                    <a:pt x="23217" y="1121"/>
                    <a:pt x="23194" y="1109"/>
                    <a:pt x="23194" y="1097"/>
                  </a:cubicBezTo>
                  <a:cubicBezTo>
                    <a:pt x="23194" y="1049"/>
                    <a:pt x="23182" y="990"/>
                    <a:pt x="23170" y="942"/>
                  </a:cubicBezTo>
                  <a:cubicBezTo>
                    <a:pt x="23170" y="918"/>
                    <a:pt x="23158" y="906"/>
                    <a:pt x="23158" y="871"/>
                  </a:cubicBezTo>
                  <a:cubicBezTo>
                    <a:pt x="23158" y="823"/>
                    <a:pt x="23134" y="799"/>
                    <a:pt x="23122" y="752"/>
                  </a:cubicBezTo>
                  <a:cubicBezTo>
                    <a:pt x="23110" y="728"/>
                    <a:pt x="23110" y="704"/>
                    <a:pt x="23098" y="680"/>
                  </a:cubicBezTo>
                  <a:cubicBezTo>
                    <a:pt x="23075" y="632"/>
                    <a:pt x="23063" y="609"/>
                    <a:pt x="23051" y="573"/>
                  </a:cubicBezTo>
                  <a:cubicBezTo>
                    <a:pt x="23039" y="561"/>
                    <a:pt x="23039" y="525"/>
                    <a:pt x="23015" y="513"/>
                  </a:cubicBezTo>
                  <a:lnTo>
                    <a:pt x="22979" y="430"/>
                  </a:lnTo>
                  <a:cubicBezTo>
                    <a:pt x="22956" y="394"/>
                    <a:pt x="22956" y="382"/>
                    <a:pt x="22944" y="371"/>
                  </a:cubicBezTo>
                  <a:cubicBezTo>
                    <a:pt x="22920" y="335"/>
                    <a:pt x="22896" y="323"/>
                    <a:pt x="22884" y="287"/>
                  </a:cubicBezTo>
                  <a:cubicBezTo>
                    <a:pt x="22884" y="275"/>
                    <a:pt x="22872" y="263"/>
                    <a:pt x="22860" y="251"/>
                  </a:cubicBezTo>
                  <a:cubicBezTo>
                    <a:pt x="22836" y="228"/>
                    <a:pt x="22825" y="204"/>
                    <a:pt x="22801" y="192"/>
                  </a:cubicBezTo>
                  <a:lnTo>
                    <a:pt x="22765" y="156"/>
                  </a:lnTo>
                  <a:cubicBezTo>
                    <a:pt x="22741" y="132"/>
                    <a:pt x="22705" y="97"/>
                    <a:pt x="22658" y="85"/>
                  </a:cubicBezTo>
                  <a:lnTo>
                    <a:pt x="22575" y="37"/>
                  </a:lnTo>
                  <a:cubicBezTo>
                    <a:pt x="22503" y="12"/>
                    <a:pt x="22429" y="0"/>
                    <a:pt x="22351" y="0"/>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 name="Google Shape;38;p3"/>
            <p:cNvSpPr/>
            <p:nvPr/>
          </p:nvSpPr>
          <p:spPr>
            <a:xfrm>
              <a:off x="5002676" y="3027364"/>
              <a:ext cx="883876" cy="278148"/>
            </a:xfrm>
            <a:custGeom>
              <a:avLst/>
              <a:gdLst/>
              <a:ahLst/>
              <a:cxnLst/>
              <a:rect l="l" t="t" r="r" b="b"/>
              <a:pathLst>
                <a:path w="30576" h="9622" extrusionOk="0">
                  <a:moveTo>
                    <a:pt x="17754" y="0"/>
                  </a:moveTo>
                  <a:cubicBezTo>
                    <a:pt x="15181" y="0"/>
                    <a:pt x="12676" y="255"/>
                    <a:pt x="10680" y="766"/>
                  </a:cubicBezTo>
                  <a:cubicBezTo>
                    <a:pt x="4072" y="2456"/>
                    <a:pt x="0" y="5445"/>
                    <a:pt x="0" y="5445"/>
                  </a:cubicBezTo>
                  <a:cubicBezTo>
                    <a:pt x="0" y="5445"/>
                    <a:pt x="810" y="6564"/>
                    <a:pt x="9001" y="8945"/>
                  </a:cubicBezTo>
                  <a:cubicBezTo>
                    <a:pt x="10716" y="9421"/>
                    <a:pt x="12452" y="9621"/>
                    <a:pt x="14158" y="9621"/>
                  </a:cubicBezTo>
                  <a:cubicBezTo>
                    <a:pt x="20518" y="9621"/>
                    <a:pt x="26468" y="6840"/>
                    <a:pt x="29397" y="5207"/>
                  </a:cubicBezTo>
                  <a:cubicBezTo>
                    <a:pt x="30563" y="4576"/>
                    <a:pt x="30575" y="2921"/>
                    <a:pt x="29444" y="2266"/>
                  </a:cubicBezTo>
                  <a:cubicBezTo>
                    <a:pt x="26844" y="758"/>
                    <a:pt x="22196" y="0"/>
                    <a:pt x="17754" y="0"/>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3"/>
            <p:cNvSpPr/>
            <p:nvPr/>
          </p:nvSpPr>
          <p:spPr>
            <a:xfrm>
              <a:off x="5002676" y="3139326"/>
              <a:ext cx="874221" cy="46136"/>
            </a:xfrm>
            <a:custGeom>
              <a:avLst/>
              <a:gdLst/>
              <a:ahLst/>
              <a:cxnLst/>
              <a:rect l="l" t="t" r="r" b="b"/>
              <a:pathLst>
                <a:path w="30242" h="1596" extrusionOk="0">
                  <a:moveTo>
                    <a:pt x="30242" y="0"/>
                  </a:moveTo>
                  <a:cubicBezTo>
                    <a:pt x="30242" y="0"/>
                    <a:pt x="29789" y="12"/>
                    <a:pt x="28956" y="48"/>
                  </a:cubicBezTo>
                  <a:cubicBezTo>
                    <a:pt x="28135" y="72"/>
                    <a:pt x="26944" y="107"/>
                    <a:pt x="25527" y="167"/>
                  </a:cubicBezTo>
                  <a:cubicBezTo>
                    <a:pt x="24098" y="226"/>
                    <a:pt x="22455" y="286"/>
                    <a:pt x="20681" y="369"/>
                  </a:cubicBezTo>
                  <a:cubicBezTo>
                    <a:pt x="18907" y="453"/>
                    <a:pt x="17014" y="548"/>
                    <a:pt x="15121" y="643"/>
                  </a:cubicBezTo>
                  <a:cubicBezTo>
                    <a:pt x="13240" y="738"/>
                    <a:pt x="11347" y="846"/>
                    <a:pt x="9573" y="953"/>
                  </a:cubicBezTo>
                  <a:cubicBezTo>
                    <a:pt x="8680" y="1000"/>
                    <a:pt x="7834" y="1060"/>
                    <a:pt x="7013" y="1096"/>
                  </a:cubicBezTo>
                  <a:cubicBezTo>
                    <a:pt x="6191" y="1155"/>
                    <a:pt x="5441" y="1203"/>
                    <a:pt x="4727" y="1250"/>
                  </a:cubicBezTo>
                  <a:cubicBezTo>
                    <a:pt x="3310" y="1334"/>
                    <a:pt x="2131" y="1429"/>
                    <a:pt x="1298" y="1489"/>
                  </a:cubicBezTo>
                  <a:cubicBezTo>
                    <a:pt x="476" y="1560"/>
                    <a:pt x="0" y="1596"/>
                    <a:pt x="0" y="1596"/>
                  </a:cubicBezTo>
                  <a:cubicBezTo>
                    <a:pt x="0" y="1596"/>
                    <a:pt x="488" y="1572"/>
                    <a:pt x="1310" y="1548"/>
                  </a:cubicBezTo>
                  <a:cubicBezTo>
                    <a:pt x="2131" y="1512"/>
                    <a:pt x="3322" y="1489"/>
                    <a:pt x="4739" y="1429"/>
                  </a:cubicBezTo>
                  <a:cubicBezTo>
                    <a:pt x="5453" y="1393"/>
                    <a:pt x="6215" y="1369"/>
                    <a:pt x="7025" y="1334"/>
                  </a:cubicBezTo>
                  <a:cubicBezTo>
                    <a:pt x="7846" y="1298"/>
                    <a:pt x="8692" y="1262"/>
                    <a:pt x="9585" y="1215"/>
                  </a:cubicBezTo>
                  <a:cubicBezTo>
                    <a:pt x="11359" y="1131"/>
                    <a:pt x="13252" y="1036"/>
                    <a:pt x="15145" y="953"/>
                  </a:cubicBezTo>
                  <a:cubicBezTo>
                    <a:pt x="17038" y="846"/>
                    <a:pt x="18919" y="738"/>
                    <a:pt x="20693" y="643"/>
                  </a:cubicBezTo>
                  <a:cubicBezTo>
                    <a:pt x="22467" y="536"/>
                    <a:pt x="24110" y="429"/>
                    <a:pt x="25527" y="346"/>
                  </a:cubicBezTo>
                  <a:cubicBezTo>
                    <a:pt x="26944" y="250"/>
                    <a:pt x="28123" y="167"/>
                    <a:pt x="28956" y="107"/>
                  </a:cubicBezTo>
                  <a:cubicBezTo>
                    <a:pt x="29766" y="24"/>
                    <a:pt x="30242" y="0"/>
                    <a:pt x="30242"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40;p3"/>
            <p:cNvSpPr/>
            <p:nvPr/>
          </p:nvSpPr>
          <p:spPr>
            <a:xfrm>
              <a:off x="5236024" y="3172368"/>
              <a:ext cx="74726" cy="86405"/>
            </a:xfrm>
            <a:custGeom>
              <a:avLst/>
              <a:gdLst/>
              <a:ahLst/>
              <a:cxnLst/>
              <a:rect l="l" t="t" r="r" b="b"/>
              <a:pathLst>
                <a:path w="2585" h="2989" extrusionOk="0">
                  <a:moveTo>
                    <a:pt x="2584" y="0"/>
                  </a:moveTo>
                  <a:lnTo>
                    <a:pt x="2465" y="119"/>
                  </a:lnTo>
                  <a:cubicBezTo>
                    <a:pt x="2394" y="203"/>
                    <a:pt x="2287" y="310"/>
                    <a:pt x="2156" y="453"/>
                  </a:cubicBezTo>
                  <a:cubicBezTo>
                    <a:pt x="2037" y="584"/>
                    <a:pt x="1870" y="727"/>
                    <a:pt x="1727" y="905"/>
                  </a:cubicBezTo>
                  <a:cubicBezTo>
                    <a:pt x="1572" y="1084"/>
                    <a:pt x="1417" y="1262"/>
                    <a:pt x="1251" y="1465"/>
                  </a:cubicBezTo>
                  <a:cubicBezTo>
                    <a:pt x="1084" y="1643"/>
                    <a:pt x="929" y="1834"/>
                    <a:pt x="774" y="2012"/>
                  </a:cubicBezTo>
                  <a:cubicBezTo>
                    <a:pt x="632" y="2191"/>
                    <a:pt x="489" y="2358"/>
                    <a:pt x="370" y="2501"/>
                  </a:cubicBezTo>
                  <a:cubicBezTo>
                    <a:pt x="262" y="2655"/>
                    <a:pt x="167" y="2774"/>
                    <a:pt x="108" y="2858"/>
                  </a:cubicBezTo>
                  <a:cubicBezTo>
                    <a:pt x="36" y="2953"/>
                    <a:pt x="1" y="2989"/>
                    <a:pt x="1" y="2989"/>
                  </a:cubicBezTo>
                  <a:cubicBezTo>
                    <a:pt x="1" y="2989"/>
                    <a:pt x="48" y="2965"/>
                    <a:pt x="120" y="2870"/>
                  </a:cubicBezTo>
                  <a:cubicBezTo>
                    <a:pt x="191" y="2786"/>
                    <a:pt x="298" y="2679"/>
                    <a:pt x="429" y="2548"/>
                  </a:cubicBezTo>
                  <a:cubicBezTo>
                    <a:pt x="548" y="2417"/>
                    <a:pt x="715" y="2262"/>
                    <a:pt x="870" y="2084"/>
                  </a:cubicBezTo>
                  <a:cubicBezTo>
                    <a:pt x="1013" y="1905"/>
                    <a:pt x="1179" y="1727"/>
                    <a:pt x="1346" y="1536"/>
                  </a:cubicBezTo>
                  <a:cubicBezTo>
                    <a:pt x="1501" y="1358"/>
                    <a:pt x="1667" y="1155"/>
                    <a:pt x="1822" y="977"/>
                  </a:cubicBezTo>
                  <a:cubicBezTo>
                    <a:pt x="1965" y="798"/>
                    <a:pt x="2096" y="643"/>
                    <a:pt x="2215" y="488"/>
                  </a:cubicBezTo>
                  <a:cubicBezTo>
                    <a:pt x="2322" y="346"/>
                    <a:pt x="2429" y="226"/>
                    <a:pt x="2489" y="131"/>
                  </a:cubicBezTo>
                  <a:cubicBezTo>
                    <a:pt x="2560" y="48"/>
                    <a:pt x="2584" y="0"/>
                    <a:pt x="2584"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 name="Google Shape;41;p3"/>
            <p:cNvSpPr/>
            <p:nvPr/>
          </p:nvSpPr>
          <p:spPr>
            <a:xfrm>
              <a:off x="5395395" y="3165141"/>
              <a:ext cx="74697" cy="86405"/>
            </a:xfrm>
            <a:custGeom>
              <a:avLst/>
              <a:gdLst/>
              <a:ahLst/>
              <a:cxnLst/>
              <a:rect l="l" t="t" r="r" b="b"/>
              <a:pathLst>
                <a:path w="2584" h="2989" extrusionOk="0">
                  <a:moveTo>
                    <a:pt x="2584" y="0"/>
                  </a:moveTo>
                  <a:lnTo>
                    <a:pt x="2465" y="119"/>
                  </a:lnTo>
                  <a:cubicBezTo>
                    <a:pt x="2393" y="203"/>
                    <a:pt x="2286" y="310"/>
                    <a:pt x="2155" y="441"/>
                  </a:cubicBezTo>
                  <a:cubicBezTo>
                    <a:pt x="2036" y="584"/>
                    <a:pt x="1869" y="727"/>
                    <a:pt x="1715" y="905"/>
                  </a:cubicBezTo>
                  <a:cubicBezTo>
                    <a:pt x="1572" y="1084"/>
                    <a:pt x="1405" y="1262"/>
                    <a:pt x="1238" y="1453"/>
                  </a:cubicBezTo>
                  <a:cubicBezTo>
                    <a:pt x="1084" y="1631"/>
                    <a:pt x="917" y="1834"/>
                    <a:pt x="774" y="2012"/>
                  </a:cubicBezTo>
                  <a:cubicBezTo>
                    <a:pt x="619" y="2191"/>
                    <a:pt x="488" y="2346"/>
                    <a:pt x="369" y="2501"/>
                  </a:cubicBezTo>
                  <a:cubicBezTo>
                    <a:pt x="262" y="2643"/>
                    <a:pt x="155" y="2762"/>
                    <a:pt x="95" y="2858"/>
                  </a:cubicBezTo>
                  <a:cubicBezTo>
                    <a:pt x="24" y="2941"/>
                    <a:pt x="0" y="2989"/>
                    <a:pt x="0" y="2989"/>
                  </a:cubicBezTo>
                  <a:lnTo>
                    <a:pt x="119" y="2870"/>
                  </a:lnTo>
                  <a:cubicBezTo>
                    <a:pt x="191" y="2786"/>
                    <a:pt x="298" y="2679"/>
                    <a:pt x="429" y="2548"/>
                  </a:cubicBezTo>
                  <a:cubicBezTo>
                    <a:pt x="548" y="2405"/>
                    <a:pt x="715" y="2262"/>
                    <a:pt x="857" y="2084"/>
                  </a:cubicBezTo>
                  <a:cubicBezTo>
                    <a:pt x="1012" y="1905"/>
                    <a:pt x="1167" y="1727"/>
                    <a:pt x="1334" y="1536"/>
                  </a:cubicBezTo>
                  <a:cubicBezTo>
                    <a:pt x="1500" y="1346"/>
                    <a:pt x="1667" y="1155"/>
                    <a:pt x="1810" y="977"/>
                  </a:cubicBezTo>
                  <a:cubicBezTo>
                    <a:pt x="1965" y="798"/>
                    <a:pt x="2096" y="643"/>
                    <a:pt x="2215" y="488"/>
                  </a:cubicBezTo>
                  <a:cubicBezTo>
                    <a:pt x="2322" y="346"/>
                    <a:pt x="2417" y="226"/>
                    <a:pt x="2477" y="131"/>
                  </a:cubicBezTo>
                  <a:cubicBezTo>
                    <a:pt x="2560" y="48"/>
                    <a:pt x="2584" y="0"/>
                    <a:pt x="2584"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3"/>
            <p:cNvSpPr/>
            <p:nvPr/>
          </p:nvSpPr>
          <p:spPr>
            <a:xfrm>
              <a:off x="5554738" y="3157220"/>
              <a:ext cx="75073" cy="86751"/>
            </a:xfrm>
            <a:custGeom>
              <a:avLst/>
              <a:gdLst/>
              <a:ahLst/>
              <a:cxnLst/>
              <a:rect l="l" t="t" r="r" b="b"/>
              <a:pathLst>
                <a:path w="2597" h="3001" extrusionOk="0">
                  <a:moveTo>
                    <a:pt x="2596" y="0"/>
                  </a:moveTo>
                  <a:lnTo>
                    <a:pt x="2477" y="119"/>
                  </a:lnTo>
                  <a:cubicBezTo>
                    <a:pt x="2394" y="215"/>
                    <a:pt x="2299" y="322"/>
                    <a:pt x="2156" y="453"/>
                  </a:cubicBezTo>
                  <a:cubicBezTo>
                    <a:pt x="2037" y="584"/>
                    <a:pt x="1882" y="727"/>
                    <a:pt x="1727" y="917"/>
                  </a:cubicBezTo>
                  <a:cubicBezTo>
                    <a:pt x="1584" y="1096"/>
                    <a:pt x="1418" y="1274"/>
                    <a:pt x="1251" y="1465"/>
                  </a:cubicBezTo>
                  <a:cubicBezTo>
                    <a:pt x="1084" y="1643"/>
                    <a:pt x="929" y="1834"/>
                    <a:pt x="775" y="2013"/>
                  </a:cubicBezTo>
                  <a:cubicBezTo>
                    <a:pt x="632" y="2191"/>
                    <a:pt x="501" y="2358"/>
                    <a:pt x="382" y="2501"/>
                  </a:cubicBezTo>
                  <a:cubicBezTo>
                    <a:pt x="275" y="2655"/>
                    <a:pt x="167" y="2775"/>
                    <a:pt x="108" y="2858"/>
                  </a:cubicBezTo>
                  <a:cubicBezTo>
                    <a:pt x="36" y="2953"/>
                    <a:pt x="1" y="3001"/>
                    <a:pt x="1" y="3001"/>
                  </a:cubicBezTo>
                  <a:lnTo>
                    <a:pt x="120" y="2882"/>
                  </a:lnTo>
                  <a:cubicBezTo>
                    <a:pt x="203" y="2786"/>
                    <a:pt x="298" y="2679"/>
                    <a:pt x="441" y="2548"/>
                  </a:cubicBezTo>
                  <a:cubicBezTo>
                    <a:pt x="560" y="2417"/>
                    <a:pt x="715" y="2263"/>
                    <a:pt x="870" y="2084"/>
                  </a:cubicBezTo>
                  <a:cubicBezTo>
                    <a:pt x="1013" y="1905"/>
                    <a:pt x="1179" y="1727"/>
                    <a:pt x="1346" y="1536"/>
                  </a:cubicBezTo>
                  <a:cubicBezTo>
                    <a:pt x="1513" y="1358"/>
                    <a:pt x="1668" y="1167"/>
                    <a:pt x="1822" y="989"/>
                  </a:cubicBezTo>
                  <a:cubicBezTo>
                    <a:pt x="1965" y="810"/>
                    <a:pt x="2096" y="643"/>
                    <a:pt x="2215" y="489"/>
                  </a:cubicBezTo>
                  <a:cubicBezTo>
                    <a:pt x="2322" y="346"/>
                    <a:pt x="2430" y="227"/>
                    <a:pt x="2489" y="131"/>
                  </a:cubicBezTo>
                  <a:cubicBezTo>
                    <a:pt x="2561" y="48"/>
                    <a:pt x="2596" y="1"/>
                    <a:pt x="2596"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3"/>
            <p:cNvSpPr/>
            <p:nvPr/>
          </p:nvSpPr>
          <p:spPr>
            <a:xfrm>
              <a:off x="5227756" y="3089055"/>
              <a:ext cx="83658" cy="79207"/>
            </a:xfrm>
            <a:custGeom>
              <a:avLst/>
              <a:gdLst/>
              <a:ahLst/>
              <a:cxnLst/>
              <a:rect l="l" t="t" r="r" b="b"/>
              <a:pathLst>
                <a:path w="2894" h="2740" extrusionOk="0">
                  <a:moveTo>
                    <a:pt x="1" y="1"/>
                  </a:moveTo>
                  <a:cubicBezTo>
                    <a:pt x="1" y="1"/>
                    <a:pt x="37" y="37"/>
                    <a:pt x="120" y="132"/>
                  </a:cubicBezTo>
                  <a:cubicBezTo>
                    <a:pt x="203" y="203"/>
                    <a:pt x="298" y="322"/>
                    <a:pt x="441" y="453"/>
                  </a:cubicBezTo>
                  <a:cubicBezTo>
                    <a:pt x="572" y="596"/>
                    <a:pt x="715" y="751"/>
                    <a:pt x="882" y="918"/>
                  </a:cubicBezTo>
                  <a:cubicBezTo>
                    <a:pt x="1049" y="1084"/>
                    <a:pt x="1227" y="1251"/>
                    <a:pt x="1406" y="1430"/>
                  </a:cubicBezTo>
                  <a:cubicBezTo>
                    <a:pt x="1584" y="1584"/>
                    <a:pt x="1763" y="1763"/>
                    <a:pt x="1942" y="1918"/>
                  </a:cubicBezTo>
                  <a:cubicBezTo>
                    <a:pt x="2108" y="2061"/>
                    <a:pt x="2275" y="2216"/>
                    <a:pt x="2418" y="2335"/>
                  </a:cubicBezTo>
                  <a:cubicBezTo>
                    <a:pt x="2549" y="2466"/>
                    <a:pt x="2668" y="2549"/>
                    <a:pt x="2763" y="2632"/>
                  </a:cubicBezTo>
                  <a:cubicBezTo>
                    <a:pt x="2846" y="2692"/>
                    <a:pt x="2894" y="2739"/>
                    <a:pt x="2894" y="2739"/>
                  </a:cubicBezTo>
                  <a:cubicBezTo>
                    <a:pt x="2894" y="2739"/>
                    <a:pt x="2846" y="2680"/>
                    <a:pt x="2775" y="2597"/>
                  </a:cubicBezTo>
                  <a:cubicBezTo>
                    <a:pt x="2704" y="2525"/>
                    <a:pt x="2596" y="2406"/>
                    <a:pt x="2465" y="2275"/>
                  </a:cubicBezTo>
                  <a:cubicBezTo>
                    <a:pt x="2323" y="2144"/>
                    <a:pt x="2180" y="1977"/>
                    <a:pt x="2013" y="1811"/>
                  </a:cubicBezTo>
                  <a:cubicBezTo>
                    <a:pt x="1846" y="1644"/>
                    <a:pt x="1668" y="1489"/>
                    <a:pt x="1489" y="1299"/>
                  </a:cubicBezTo>
                  <a:cubicBezTo>
                    <a:pt x="1310" y="1144"/>
                    <a:pt x="1132" y="965"/>
                    <a:pt x="953" y="811"/>
                  </a:cubicBezTo>
                  <a:cubicBezTo>
                    <a:pt x="775" y="668"/>
                    <a:pt x="620" y="513"/>
                    <a:pt x="477" y="394"/>
                  </a:cubicBezTo>
                  <a:cubicBezTo>
                    <a:pt x="346" y="263"/>
                    <a:pt x="227" y="180"/>
                    <a:pt x="144" y="96"/>
                  </a:cubicBezTo>
                  <a:cubicBezTo>
                    <a:pt x="49" y="37"/>
                    <a:pt x="1" y="1"/>
                    <a:pt x="1" y="1"/>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44;p3"/>
            <p:cNvSpPr/>
            <p:nvPr/>
          </p:nvSpPr>
          <p:spPr>
            <a:xfrm>
              <a:off x="5387127" y="3081163"/>
              <a:ext cx="83311" cy="79178"/>
            </a:xfrm>
            <a:custGeom>
              <a:avLst/>
              <a:gdLst/>
              <a:ahLst/>
              <a:cxnLst/>
              <a:rect l="l" t="t" r="r" b="b"/>
              <a:pathLst>
                <a:path w="2882" h="2739" extrusionOk="0">
                  <a:moveTo>
                    <a:pt x="0" y="0"/>
                  </a:moveTo>
                  <a:lnTo>
                    <a:pt x="0" y="0"/>
                  </a:lnTo>
                  <a:cubicBezTo>
                    <a:pt x="1" y="1"/>
                    <a:pt x="49" y="49"/>
                    <a:pt x="119" y="131"/>
                  </a:cubicBezTo>
                  <a:cubicBezTo>
                    <a:pt x="191" y="214"/>
                    <a:pt x="298" y="334"/>
                    <a:pt x="429" y="464"/>
                  </a:cubicBezTo>
                  <a:cubicBezTo>
                    <a:pt x="560" y="595"/>
                    <a:pt x="715" y="762"/>
                    <a:pt x="881" y="929"/>
                  </a:cubicBezTo>
                  <a:cubicBezTo>
                    <a:pt x="1036" y="1084"/>
                    <a:pt x="1215" y="1250"/>
                    <a:pt x="1393" y="1429"/>
                  </a:cubicBezTo>
                  <a:cubicBezTo>
                    <a:pt x="1572" y="1596"/>
                    <a:pt x="1751" y="1774"/>
                    <a:pt x="1929" y="1917"/>
                  </a:cubicBezTo>
                  <a:cubicBezTo>
                    <a:pt x="2096" y="2072"/>
                    <a:pt x="2274" y="2215"/>
                    <a:pt x="2405" y="2334"/>
                  </a:cubicBezTo>
                  <a:cubicBezTo>
                    <a:pt x="2548" y="2465"/>
                    <a:pt x="2667" y="2560"/>
                    <a:pt x="2751" y="2631"/>
                  </a:cubicBezTo>
                  <a:cubicBezTo>
                    <a:pt x="2846" y="2691"/>
                    <a:pt x="2882" y="2739"/>
                    <a:pt x="2882" y="2739"/>
                  </a:cubicBezTo>
                  <a:cubicBezTo>
                    <a:pt x="2882" y="2739"/>
                    <a:pt x="2846" y="2679"/>
                    <a:pt x="2763" y="2608"/>
                  </a:cubicBezTo>
                  <a:cubicBezTo>
                    <a:pt x="2691" y="2536"/>
                    <a:pt x="2584" y="2417"/>
                    <a:pt x="2453" y="2274"/>
                  </a:cubicBezTo>
                  <a:cubicBezTo>
                    <a:pt x="2322" y="2143"/>
                    <a:pt x="2167" y="1977"/>
                    <a:pt x="2013" y="1822"/>
                  </a:cubicBezTo>
                  <a:cubicBezTo>
                    <a:pt x="1846" y="1655"/>
                    <a:pt x="1667" y="1488"/>
                    <a:pt x="1489" y="1310"/>
                  </a:cubicBezTo>
                  <a:cubicBezTo>
                    <a:pt x="1310" y="1143"/>
                    <a:pt x="1131" y="965"/>
                    <a:pt x="953" y="822"/>
                  </a:cubicBezTo>
                  <a:cubicBezTo>
                    <a:pt x="774" y="667"/>
                    <a:pt x="608" y="524"/>
                    <a:pt x="477" y="405"/>
                  </a:cubicBezTo>
                  <a:cubicBezTo>
                    <a:pt x="346" y="274"/>
                    <a:pt x="227" y="179"/>
                    <a:pt x="131" y="107"/>
                  </a:cubicBezTo>
                  <a:cubicBezTo>
                    <a:pt x="49" y="48"/>
                    <a:pt x="1" y="1"/>
                    <a:pt x="0"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3"/>
            <p:cNvSpPr/>
            <p:nvPr/>
          </p:nvSpPr>
          <p:spPr>
            <a:xfrm>
              <a:off x="5546817" y="3073589"/>
              <a:ext cx="83340" cy="79178"/>
            </a:xfrm>
            <a:custGeom>
              <a:avLst/>
              <a:gdLst/>
              <a:ahLst/>
              <a:cxnLst/>
              <a:rect l="l" t="t" r="r" b="b"/>
              <a:pathLst>
                <a:path w="2883" h="2739" extrusionOk="0">
                  <a:moveTo>
                    <a:pt x="1" y="0"/>
                  </a:moveTo>
                  <a:cubicBezTo>
                    <a:pt x="1" y="0"/>
                    <a:pt x="25" y="60"/>
                    <a:pt x="120" y="131"/>
                  </a:cubicBezTo>
                  <a:cubicBezTo>
                    <a:pt x="191" y="203"/>
                    <a:pt x="299" y="322"/>
                    <a:pt x="430" y="453"/>
                  </a:cubicBezTo>
                  <a:cubicBezTo>
                    <a:pt x="560" y="596"/>
                    <a:pt x="715" y="750"/>
                    <a:pt x="870" y="917"/>
                  </a:cubicBezTo>
                  <a:cubicBezTo>
                    <a:pt x="1037" y="1084"/>
                    <a:pt x="1215" y="1250"/>
                    <a:pt x="1394" y="1429"/>
                  </a:cubicBezTo>
                  <a:cubicBezTo>
                    <a:pt x="1573" y="1584"/>
                    <a:pt x="1751" y="1762"/>
                    <a:pt x="1930" y="1917"/>
                  </a:cubicBezTo>
                  <a:cubicBezTo>
                    <a:pt x="2096" y="2060"/>
                    <a:pt x="2275" y="2215"/>
                    <a:pt x="2406" y="2334"/>
                  </a:cubicBezTo>
                  <a:cubicBezTo>
                    <a:pt x="2537" y="2465"/>
                    <a:pt x="2656" y="2560"/>
                    <a:pt x="2751" y="2631"/>
                  </a:cubicBezTo>
                  <a:cubicBezTo>
                    <a:pt x="2835" y="2691"/>
                    <a:pt x="2882" y="2739"/>
                    <a:pt x="2882" y="2739"/>
                  </a:cubicBezTo>
                  <a:cubicBezTo>
                    <a:pt x="2882" y="2739"/>
                    <a:pt x="2835" y="2679"/>
                    <a:pt x="2763" y="2596"/>
                  </a:cubicBezTo>
                  <a:cubicBezTo>
                    <a:pt x="2692" y="2524"/>
                    <a:pt x="2585" y="2405"/>
                    <a:pt x="2454" y="2274"/>
                  </a:cubicBezTo>
                  <a:cubicBezTo>
                    <a:pt x="2311" y="2143"/>
                    <a:pt x="2168" y="1977"/>
                    <a:pt x="2001" y="1810"/>
                  </a:cubicBezTo>
                  <a:cubicBezTo>
                    <a:pt x="1846" y="1643"/>
                    <a:pt x="1656" y="1488"/>
                    <a:pt x="1489" y="1310"/>
                  </a:cubicBezTo>
                  <a:cubicBezTo>
                    <a:pt x="1311" y="1143"/>
                    <a:pt x="1120" y="965"/>
                    <a:pt x="953" y="810"/>
                  </a:cubicBezTo>
                  <a:cubicBezTo>
                    <a:pt x="775" y="667"/>
                    <a:pt x="608" y="512"/>
                    <a:pt x="477" y="393"/>
                  </a:cubicBezTo>
                  <a:cubicBezTo>
                    <a:pt x="334" y="262"/>
                    <a:pt x="215" y="179"/>
                    <a:pt x="132" y="95"/>
                  </a:cubicBezTo>
                  <a:cubicBezTo>
                    <a:pt x="37" y="36"/>
                    <a:pt x="1" y="0"/>
                    <a:pt x="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3"/>
            <p:cNvSpPr/>
            <p:nvPr/>
          </p:nvSpPr>
          <p:spPr>
            <a:xfrm>
              <a:off x="4397567" y="3205410"/>
              <a:ext cx="342496" cy="873932"/>
            </a:xfrm>
            <a:custGeom>
              <a:avLst/>
              <a:gdLst/>
              <a:ahLst/>
              <a:cxnLst/>
              <a:rect l="l" t="t" r="r" b="b"/>
              <a:pathLst>
                <a:path w="11848" h="30232" extrusionOk="0">
                  <a:moveTo>
                    <a:pt x="8085" y="0"/>
                  </a:moveTo>
                  <a:cubicBezTo>
                    <a:pt x="8085" y="0"/>
                    <a:pt x="6871" y="643"/>
                    <a:pt x="3358" y="8430"/>
                  </a:cubicBezTo>
                  <a:cubicBezTo>
                    <a:pt x="1" y="16133"/>
                    <a:pt x="2692" y="25170"/>
                    <a:pt x="4216" y="29147"/>
                  </a:cubicBezTo>
                  <a:cubicBezTo>
                    <a:pt x="4491" y="29848"/>
                    <a:pt x="5150" y="30231"/>
                    <a:pt x="5814" y="30231"/>
                  </a:cubicBezTo>
                  <a:cubicBezTo>
                    <a:pt x="6301" y="30231"/>
                    <a:pt x="6790" y="30025"/>
                    <a:pt x="7133" y="29587"/>
                  </a:cubicBezTo>
                  <a:cubicBezTo>
                    <a:pt x="10062" y="25861"/>
                    <a:pt x="11848" y="16812"/>
                    <a:pt x="11217" y="11228"/>
                  </a:cubicBezTo>
                  <a:cubicBezTo>
                    <a:pt x="10478" y="4441"/>
                    <a:pt x="8085" y="0"/>
                    <a:pt x="8085"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3"/>
            <p:cNvSpPr/>
            <p:nvPr/>
          </p:nvSpPr>
          <p:spPr>
            <a:xfrm>
              <a:off x="4553152" y="3205410"/>
              <a:ext cx="78166" cy="871821"/>
            </a:xfrm>
            <a:custGeom>
              <a:avLst/>
              <a:gdLst/>
              <a:ahLst/>
              <a:cxnLst/>
              <a:rect l="l" t="t" r="r" b="b"/>
              <a:pathLst>
                <a:path w="2704" h="30159" extrusionOk="0">
                  <a:moveTo>
                    <a:pt x="2703" y="0"/>
                  </a:moveTo>
                  <a:lnTo>
                    <a:pt x="2703" y="0"/>
                  </a:lnTo>
                  <a:cubicBezTo>
                    <a:pt x="2703" y="1"/>
                    <a:pt x="2656" y="477"/>
                    <a:pt x="2548" y="1298"/>
                  </a:cubicBezTo>
                  <a:cubicBezTo>
                    <a:pt x="2465" y="2120"/>
                    <a:pt x="2322" y="3298"/>
                    <a:pt x="2191" y="4703"/>
                  </a:cubicBezTo>
                  <a:cubicBezTo>
                    <a:pt x="2132" y="5406"/>
                    <a:pt x="2048" y="6180"/>
                    <a:pt x="1965" y="6989"/>
                  </a:cubicBezTo>
                  <a:cubicBezTo>
                    <a:pt x="1882" y="7787"/>
                    <a:pt x="1786" y="8656"/>
                    <a:pt x="1715" y="9525"/>
                  </a:cubicBezTo>
                  <a:cubicBezTo>
                    <a:pt x="1548" y="11299"/>
                    <a:pt x="1394" y="13180"/>
                    <a:pt x="1215" y="15062"/>
                  </a:cubicBezTo>
                  <a:cubicBezTo>
                    <a:pt x="1048" y="16943"/>
                    <a:pt x="882" y="18836"/>
                    <a:pt x="739" y="20598"/>
                  </a:cubicBezTo>
                  <a:cubicBezTo>
                    <a:pt x="572" y="22372"/>
                    <a:pt x="465" y="24027"/>
                    <a:pt x="346" y="25444"/>
                  </a:cubicBezTo>
                  <a:cubicBezTo>
                    <a:pt x="227" y="26849"/>
                    <a:pt x="155" y="28028"/>
                    <a:pt x="96" y="28861"/>
                  </a:cubicBezTo>
                  <a:cubicBezTo>
                    <a:pt x="36" y="29682"/>
                    <a:pt x="1" y="30159"/>
                    <a:pt x="1" y="30159"/>
                  </a:cubicBezTo>
                  <a:cubicBezTo>
                    <a:pt x="1" y="30159"/>
                    <a:pt x="60" y="29682"/>
                    <a:pt x="155" y="28861"/>
                  </a:cubicBezTo>
                  <a:cubicBezTo>
                    <a:pt x="239" y="28039"/>
                    <a:pt x="382" y="26873"/>
                    <a:pt x="513" y="25456"/>
                  </a:cubicBezTo>
                  <a:cubicBezTo>
                    <a:pt x="643" y="24039"/>
                    <a:pt x="822" y="22408"/>
                    <a:pt x="989" y="20634"/>
                  </a:cubicBezTo>
                  <a:cubicBezTo>
                    <a:pt x="1155" y="18860"/>
                    <a:pt x="1310" y="16990"/>
                    <a:pt x="1489" y="15097"/>
                  </a:cubicBezTo>
                  <a:cubicBezTo>
                    <a:pt x="1656" y="13216"/>
                    <a:pt x="1822" y="11335"/>
                    <a:pt x="1965" y="9561"/>
                  </a:cubicBezTo>
                  <a:cubicBezTo>
                    <a:pt x="2048" y="8680"/>
                    <a:pt x="2120" y="7823"/>
                    <a:pt x="2179" y="7013"/>
                  </a:cubicBezTo>
                  <a:cubicBezTo>
                    <a:pt x="2239" y="6192"/>
                    <a:pt x="2298" y="5441"/>
                    <a:pt x="2358" y="4727"/>
                  </a:cubicBezTo>
                  <a:cubicBezTo>
                    <a:pt x="2477" y="3310"/>
                    <a:pt x="2548" y="2131"/>
                    <a:pt x="2608" y="1298"/>
                  </a:cubicBezTo>
                  <a:cubicBezTo>
                    <a:pt x="2667" y="477"/>
                    <a:pt x="2703" y="1"/>
                    <a:pt x="2703"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3"/>
            <p:cNvSpPr/>
            <p:nvPr/>
          </p:nvSpPr>
          <p:spPr>
            <a:xfrm>
              <a:off x="4525284" y="3425691"/>
              <a:ext cx="75391" cy="86058"/>
            </a:xfrm>
            <a:custGeom>
              <a:avLst/>
              <a:gdLst/>
              <a:ahLst/>
              <a:cxnLst/>
              <a:rect l="l" t="t" r="r" b="b"/>
              <a:pathLst>
                <a:path w="2608" h="2977" extrusionOk="0">
                  <a:moveTo>
                    <a:pt x="0" y="0"/>
                  </a:moveTo>
                  <a:lnTo>
                    <a:pt x="0" y="0"/>
                  </a:lnTo>
                  <a:cubicBezTo>
                    <a:pt x="1" y="2"/>
                    <a:pt x="49" y="49"/>
                    <a:pt x="107" y="119"/>
                  </a:cubicBezTo>
                  <a:cubicBezTo>
                    <a:pt x="167" y="215"/>
                    <a:pt x="250" y="334"/>
                    <a:pt x="369" y="477"/>
                  </a:cubicBezTo>
                  <a:cubicBezTo>
                    <a:pt x="488" y="619"/>
                    <a:pt x="619" y="786"/>
                    <a:pt x="774" y="965"/>
                  </a:cubicBezTo>
                  <a:cubicBezTo>
                    <a:pt x="917" y="1155"/>
                    <a:pt x="1084" y="1334"/>
                    <a:pt x="1250" y="1524"/>
                  </a:cubicBezTo>
                  <a:cubicBezTo>
                    <a:pt x="1417" y="1715"/>
                    <a:pt x="1572" y="1905"/>
                    <a:pt x="1738" y="2072"/>
                  </a:cubicBezTo>
                  <a:cubicBezTo>
                    <a:pt x="1893" y="2239"/>
                    <a:pt x="2036" y="2405"/>
                    <a:pt x="2167" y="2536"/>
                  </a:cubicBezTo>
                  <a:cubicBezTo>
                    <a:pt x="2286" y="2679"/>
                    <a:pt x="2405" y="2786"/>
                    <a:pt x="2489" y="2858"/>
                  </a:cubicBezTo>
                  <a:lnTo>
                    <a:pt x="2564" y="2933"/>
                  </a:lnTo>
                  <a:lnTo>
                    <a:pt x="2564" y="2933"/>
                  </a:lnTo>
                  <a:cubicBezTo>
                    <a:pt x="2546" y="2913"/>
                    <a:pt x="2524" y="2884"/>
                    <a:pt x="2500" y="2846"/>
                  </a:cubicBezTo>
                  <a:cubicBezTo>
                    <a:pt x="2441" y="2763"/>
                    <a:pt x="2358" y="2643"/>
                    <a:pt x="2227" y="2489"/>
                  </a:cubicBezTo>
                  <a:cubicBezTo>
                    <a:pt x="2119" y="2358"/>
                    <a:pt x="1977" y="2179"/>
                    <a:pt x="1834" y="2001"/>
                  </a:cubicBezTo>
                  <a:cubicBezTo>
                    <a:pt x="1679" y="1822"/>
                    <a:pt x="1524" y="1643"/>
                    <a:pt x="1357" y="1453"/>
                  </a:cubicBezTo>
                  <a:cubicBezTo>
                    <a:pt x="1191" y="1274"/>
                    <a:pt x="1024" y="1072"/>
                    <a:pt x="869" y="917"/>
                  </a:cubicBezTo>
                  <a:cubicBezTo>
                    <a:pt x="715" y="750"/>
                    <a:pt x="572" y="584"/>
                    <a:pt x="429" y="453"/>
                  </a:cubicBezTo>
                  <a:cubicBezTo>
                    <a:pt x="310" y="298"/>
                    <a:pt x="191" y="203"/>
                    <a:pt x="119" y="119"/>
                  </a:cubicBezTo>
                  <a:lnTo>
                    <a:pt x="0" y="0"/>
                  </a:lnTo>
                  <a:close/>
                  <a:moveTo>
                    <a:pt x="2564" y="2933"/>
                  </a:moveTo>
                  <a:lnTo>
                    <a:pt x="2564" y="2933"/>
                  </a:lnTo>
                  <a:cubicBezTo>
                    <a:pt x="2590" y="2964"/>
                    <a:pt x="2608" y="2977"/>
                    <a:pt x="2608" y="2977"/>
                  </a:cubicBezTo>
                  <a:lnTo>
                    <a:pt x="2564" y="2933"/>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3"/>
            <p:cNvSpPr/>
            <p:nvPr/>
          </p:nvSpPr>
          <p:spPr>
            <a:xfrm>
              <a:off x="4510830" y="3584687"/>
              <a:ext cx="75044" cy="86087"/>
            </a:xfrm>
            <a:custGeom>
              <a:avLst/>
              <a:gdLst/>
              <a:ahLst/>
              <a:cxnLst/>
              <a:rect l="l" t="t" r="r" b="b"/>
              <a:pathLst>
                <a:path w="2596" h="2978" extrusionOk="0">
                  <a:moveTo>
                    <a:pt x="0" y="1"/>
                  </a:moveTo>
                  <a:cubicBezTo>
                    <a:pt x="0" y="1"/>
                    <a:pt x="24" y="60"/>
                    <a:pt x="95" y="120"/>
                  </a:cubicBezTo>
                  <a:cubicBezTo>
                    <a:pt x="155" y="203"/>
                    <a:pt x="250" y="322"/>
                    <a:pt x="369" y="477"/>
                  </a:cubicBezTo>
                  <a:cubicBezTo>
                    <a:pt x="488" y="608"/>
                    <a:pt x="619" y="787"/>
                    <a:pt x="774" y="965"/>
                  </a:cubicBezTo>
                  <a:cubicBezTo>
                    <a:pt x="917" y="1144"/>
                    <a:pt x="1084" y="1323"/>
                    <a:pt x="1238" y="1513"/>
                  </a:cubicBezTo>
                  <a:cubicBezTo>
                    <a:pt x="1405" y="1704"/>
                    <a:pt x="1572" y="1906"/>
                    <a:pt x="1738" y="2061"/>
                  </a:cubicBezTo>
                  <a:cubicBezTo>
                    <a:pt x="1881" y="2227"/>
                    <a:pt x="2036" y="2394"/>
                    <a:pt x="2167" y="2525"/>
                  </a:cubicBezTo>
                  <a:cubicBezTo>
                    <a:pt x="2286" y="2680"/>
                    <a:pt x="2405" y="2775"/>
                    <a:pt x="2477" y="2858"/>
                  </a:cubicBezTo>
                  <a:lnTo>
                    <a:pt x="2596" y="2977"/>
                  </a:lnTo>
                  <a:cubicBezTo>
                    <a:pt x="2596" y="2977"/>
                    <a:pt x="2560" y="2930"/>
                    <a:pt x="2500" y="2835"/>
                  </a:cubicBezTo>
                  <a:cubicBezTo>
                    <a:pt x="2441" y="2751"/>
                    <a:pt x="2346" y="2632"/>
                    <a:pt x="2227" y="2477"/>
                  </a:cubicBezTo>
                  <a:cubicBezTo>
                    <a:pt x="2107" y="2346"/>
                    <a:pt x="1977" y="2168"/>
                    <a:pt x="1822" y="1989"/>
                  </a:cubicBezTo>
                  <a:cubicBezTo>
                    <a:pt x="1679" y="1811"/>
                    <a:pt x="1512" y="1632"/>
                    <a:pt x="1345" y="1442"/>
                  </a:cubicBezTo>
                  <a:cubicBezTo>
                    <a:pt x="1191" y="1263"/>
                    <a:pt x="1024" y="1072"/>
                    <a:pt x="857" y="906"/>
                  </a:cubicBezTo>
                  <a:cubicBezTo>
                    <a:pt x="714" y="739"/>
                    <a:pt x="560" y="572"/>
                    <a:pt x="429" y="441"/>
                  </a:cubicBezTo>
                  <a:cubicBezTo>
                    <a:pt x="310" y="299"/>
                    <a:pt x="191" y="191"/>
                    <a:pt x="119" y="120"/>
                  </a:cubicBezTo>
                  <a:lnTo>
                    <a:pt x="0" y="1"/>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3"/>
            <p:cNvSpPr/>
            <p:nvPr/>
          </p:nvSpPr>
          <p:spPr>
            <a:xfrm>
              <a:off x="4496029" y="3743711"/>
              <a:ext cx="75391" cy="86087"/>
            </a:xfrm>
            <a:custGeom>
              <a:avLst/>
              <a:gdLst/>
              <a:ahLst/>
              <a:cxnLst/>
              <a:rect l="l" t="t" r="r" b="b"/>
              <a:pathLst>
                <a:path w="2608" h="2978" extrusionOk="0">
                  <a:moveTo>
                    <a:pt x="0" y="1"/>
                  </a:moveTo>
                  <a:lnTo>
                    <a:pt x="0" y="1"/>
                  </a:lnTo>
                  <a:cubicBezTo>
                    <a:pt x="0" y="1"/>
                    <a:pt x="36" y="48"/>
                    <a:pt x="107" y="120"/>
                  </a:cubicBezTo>
                  <a:cubicBezTo>
                    <a:pt x="167" y="215"/>
                    <a:pt x="250" y="334"/>
                    <a:pt x="369" y="477"/>
                  </a:cubicBezTo>
                  <a:cubicBezTo>
                    <a:pt x="488" y="608"/>
                    <a:pt x="631" y="786"/>
                    <a:pt x="774" y="965"/>
                  </a:cubicBezTo>
                  <a:cubicBezTo>
                    <a:pt x="929" y="1144"/>
                    <a:pt x="1084" y="1322"/>
                    <a:pt x="1250" y="1525"/>
                  </a:cubicBezTo>
                  <a:cubicBezTo>
                    <a:pt x="1417" y="1715"/>
                    <a:pt x="1584" y="1906"/>
                    <a:pt x="1738" y="2072"/>
                  </a:cubicBezTo>
                  <a:cubicBezTo>
                    <a:pt x="1893" y="2239"/>
                    <a:pt x="2036" y="2394"/>
                    <a:pt x="2179" y="2537"/>
                  </a:cubicBezTo>
                  <a:cubicBezTo>
                    <a:pt x="2286" y="2680"/>
                    <a:pt x="2417" y="2787"/>
                    <a:pt x="2489" y="2858"/>
                  </a:cubicBezTo>
                  <a:lnTo>
                    <a:pt x="2608" y="2977"/>
                  </a:lnTo>
                  <a:cubicBezTo>
                    <a:pt x="2608" y="2977"/>
                    <a:pt x="2560" y="2930"/>
                    <a:pt x="2500" y="2846"/>
                  </a:cubicBezTo>
                  <a:cubicBezTo>
                    <a:pt x="2441" y="2751"/>
                    <a:pt x="2358" y="2632"/>
                    <a:pt x="2238" y="2489"/>
                  </a:cubicBezTo>
                  <a:cubicBezTo>
                    <a:pt x="2119" y="2358"/>
                    <a:pt x="1977" y="2179"/>
                    <a:pt x="1834" y="2001"/>
                  </a:cubicBezTo>
                  <a:cubicBezTo>
                    <a:pt x="1679" y="1822"/>
                    <a:pt x="1524" y="1644"/>
                    <a:pt x="1357" y="1441"/>
                  </a:cubicBezTo>
                  <a:cubicBezTo>
                    <a:pt x="1191" y="1263"/>
                    <a:pt x="1024" y="1072"/>
                    <a:pt x="869" y="905"/>
                  </a:cubicBezTo>
                  <a:cubicBezTo>
                    <a:pt x="714" y="751"/>
                    <a:pt x="572" y="584"/>
                    <a:pt x="429" y="453"/>
                  </a:cubicBezTo>
                  <a:cubicBezTo>
                    <a:pt x="310" y="298"/>
                    <a:pt x="191" y="191"/>
                    <a:pt x="119" y="120"/>
                  </a:cubicBezTo>
                  <a:lnTo>
                    <a:pt x="0" y="1"/>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3"/>
            <p:cNvSpPr/>
            <p:nvPr/>
          </p:nvSpPr>
          <p:spPr>
            <a:xfrm>
              <a:off x="4604435" y="3441186"/>
              <a:ext cx="90885" cy="71257"/>
            </a:xfrm>
            <a:custGeom>
              <a:avLst/>
              <a:gdLst/>
              <a:ahLst/>
              <a:cxnLst/>
              <a:rect l="l" t="t" r="r" b="b"/>
              <a:pathLst>
                <a:path w="3144" h="2465" extrusionOk="0">
                  <a:moveTo>
                    <a:pt x="3144" y="0"/>
                  </a:moveTo>
                  <a:lnTo>
                    <a:pt x="3144" y="0"/>
                  </a:lnTo>
                  <a:cubicBezTo>
                    <a:pt x="3144" y="0"/>
                    <a:pt x="3084" y="48"/>
                    <a:pt x="2989" y="95"/>
                  </a:cubicBezTo>
                  <a:cubicBezTo>
                    <a:pt x="2906" y="155"/>
                    <a:pt x="2763" y="238"/>
                    <a:pt x="2620" y="345"/>
                  </a:cubicBezTo>
                  <a:cubicBezTo>
                    <a:pt x="2453" y="452"/>
                    <a:pt x="2275" y="583"/>
                    <a:pt x="2096" y="714"/>
                  </a:cubicBezTo>
                  <a:cubicBezTo>
                    <a:pt x="1906" y="857"/>
                    <a:pt x="1715" y="1012"/>
                    <a:pt x="1513" y="1167"/>
                  </a:cubicBezTo>
                  <a:cubicBezTo>
                    <a:pt x="1322" y="1334"/>
                    <a:pt x="1132" y="1476"/>
                    <a:pt x="953" y="1631"/>
                  </a:cubicBezTo>
                  <a:cubicBezTo>
                    <a:pt x="763" y="1774"/>
                    <a:pt x="608" y="1929"/>
                    <a:pt x="465" y="2048"/>
                  </a:cubicBezTo>
                  <a:cubicBezTo>
                    <a:pt x="310" y="2167"/>
                    <a:pt x="191" y="2262"/>
                    <a:pt x="120" y="2346"/>
                  </a:cubicBezTo>
                  <a:lnTo>
                    <a:pt x="1" y="2465"/>
                  </a:lnTo>
                  <a:cubicBezTo>
                    <a:pt x="1" y="2465"/>
                    <a:pt x="60" y="2429"/>
                    <a:pt x="143" y="2369"/>
                  </a:cubicBezTo>
                  <a:cubicBezTo>
                    <a:pt x="239" y="2310"/>
                    <a:pt x="370" y="2227"/>
                    <a:pt x="524" y="2119"/>
                  </a:cubicBezTo>
                  <a:cubicBezTo>
                    <a:pt x="679" y="2012"/>
                    <a:pt x="858" y="1881"/>
                    <a:pt x="1036" y="1750"/>
                  </a:cubicBezTo>
                  <a:cubicBezTo>
                    <a:pt x="1239" y="1607"/>
                    <a:pt x="1429" y="1453"/>
                    <a:pt x="1620" y="1298"/>
                  </a:cubicBezTo>
                  <a:cubicBezTo>
                    <a:pt x="1810" y="1131"/>
                    <a:pt x="2013" y="988"/>
                    <a:pt x="2191" y="833"/>
                  </a:cubicBezTo>
                  <a:cubicBezTo>
                    <a:pt x="2382" y="691"/>
                    <a:pt x="2525" y="536"/>
                    <a:pt x="2679" y="417"/>
                  </a:cubicBezTo>
                  <a:cubicBezTo>
                    <a:pt x="2822" y="298"/>
                    <a:pt x="2941" y="202"/>
                    <a:pt x="3025" y="119"/>
                  </a:cubicBezTo>
                  <a:lnTo>
                    <a:pt x="3144" y="0"/>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3"/>
            <p:cNvSpPr/>
            <p:nvPr/>
          </p:nvSpPr>
          <p:spPr>
            <a:xfrm>
              <a:off x="4589287" y="3600528"/>
              <a:ext cx="90885" cy="70939"/>
            </a:xfrm>
            <a:custGeom>
              <a:avLst/>
              <a:gdLst/>
              <a:ahLst/>
              <a:cxnLst/>
              <a:rect l="l" t="t" r="r" b="b"/>
              <a:pathLst>
                <a:path w="3144" h="2454" extrusionOk="0">
                  <a:moveTo>
                    <a:pt x="3144" y="1"/>
                  </a:moveTo>
                  <a:lnTo>
                    <a:pt x="3144" y="1"/>
                  </a:lnTo>
                  <a:cubicBezTo>
                    <a:pt x="3144" y="1"/>
                    <a:pt x="3096" y="24"/>
                    <a:pt x="2989" y="84"/>
                  </a:cubicBezTo>
                  <a:cubicBezTo>
                    <a:pt x="2906" y="143"/>
                    <a:pt x="2775" y="239"/>
                    <a:pt x="2620" y="346"/>
                  </a:cubicBezTo>
                  <a:cubicBezTo>
                    <a:pt x="2465" y="441"/>
                    <a:pt x="2275" y="584"/>
                    <a:pt x="2096" y="715"/>
                  </a:cubicBezTo>
                  <a:cubicBezTo>
                    <a:pt x="1906" y="846"/>
                    <a:pt x="1715" y="1013"/>
                    <a:pt x="1525" y="1156"/>
                  </a:cubicBezTo>
                  <a:cubicBezTo>
                    <a:pt x="1322" y="1322"/>
                    <a:pt x="1132" y="1477"/>
                    <a:pt x="953" y="1620"/>
                  </a:cubicBezTo>
                  <a:cubicBezTo>
                    <a:pt x="763" y="1775"/>
                    <a:pt x="608" y="1918"/>
                    <a:pt x="465" y="2037"/>
                  </a:cubicBezTo>
                  <a:cubicBezTo>
                    <a:pt x="310" y="2156"/>
                    <a:pt x="191" y="2263"/>
                    <a:pt x="120" y="2334"/>
                  </a:cubicBezTo>
                  <a:lnTo>
                    <a:pt x="1" y="2453"/>
                  </a:lnTo>
                  <a:cubicBezTo>
                    <a:pt x="1" y="2453"/>
                    <a:pt x="60" y="2429"/>
                    <a:pt x="155" y="2370"/>
                  </a:cubicBezTo>
                  <a:cubicBezTo>
                    <a:pt x="239" y="2310"/>
                    <a:pt x="370" y="2215"/>
                    <a:pt x="525" y="2108"/>
                  </a:cubicBezTo>
                  <a:cubicBezTo>
                    <a:pt x="691" y="2013"/>
                    <a:pt x="870" y="1870"/>
                    <a:pt x="1048" y="1739"/>
                  </a:cubicBezTo>
                  <a:cubicBezTo>
                    <a:pt x="1239" y="1608"/>
                    <a:pt x="1429" y="1441"/>
                    <a:pt x="1620" y="1298"/>
                  </a:cubicBezTo>
                  <a:cubicBezTo>
                    <a:pt x="1822" y="1132"/>
                    <a:pt x="2013" y="977"/>
                    <a:pt x="2191" y="834"/>
                  </a:cubicBezTo>
                  <a:cubicBezTo>
                    <a:pt x="2382" y="679"/>
                    <a:pt x="2537" y="536"/>
                    <a:pt x="2680" y="417"/>
                  </a:cubicBezTo>
                  <a:cubicBezTo>
                    <a:pt x="2834" y="298"/>
                    <a:pt x="2953" y="191"/>
                    <a:pt x="3025" y="120"/>
                  </a:cubicBezTo>
                  <a:lnTo>
                    <a:pt x="3144" y="1"/>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3"/>
            <p:cNvSpPr/>
            <p:nvPr/>
          </p:nvSpPr>
          <p:spPr>
            <a:xfrm>
              <a:off x="4574833" y="3759206"/>
              <a:ext cx="90885" cy="70939"/>
            </a:xfrm>
            <a:custGeom>
              <a:avLst/>
              <a:gdLst/>
              <a:ahLst/>
              <a:cxnLst/>
              <a:rect l="l" t="t" r="r" b="b"/>
              <a:pathLst>
                <a:path w="3144" h="2454" extrusionOk="0">
                  <a:moveTo>
                    <a:pt x="3144" y="0"/>
                  </a:moveTo>
                  <a:cubicBezTo>
                    <a:pt x="3144" y="0"/>
                    <a:pt x="3096" y="36"/>
                    <a:pt x="2989" y="96"/>
                  </a:cubicBezTo>
                  <a:cubicBezTo>
                    <a:pt x="2906" y="155"/>
                    <a:pt x="2763" y="239"/>
                    <a:pt x="2620" y="346"/>
                  </a:cubicBezTo>
                  <a:cubicBezTo>
                    <a:pt x="2453" y="453"/>
                    <a:pt x="2275" y="584"/>
                    <a:pt x="2096" y="715"/>
                  </a:cubicBezTo>
                  <a:cubicBezTo>
                    <a:pt x="1906" y="846"/>
                    <a:pt x="1715" y="1012"/>
                    <a:pt x="1513" y="1167"/>
                  </a:cubicBezTo>
                  <a:cubicBezTo>
                    <a:pt x="1322" y="1322"/>
                    <a:pt x="1132" y="1477"/>
                    <a:pt x="953" y="1620"/>
                  </a:cubicBezTo>
                  <a:cubicBezTo>
                    <a:pt x="751" y="1774"/>
                    <a:pt x="608" y="1917"/>
                    <a:pt x="453" y="2036"/>
                  </a:cubicBezTo>
                  <a:cubicBezTo>
                    <a:pt x="310" y="2155"/>
                    <a:pt x="191" y="2263"/>
                    <a:pt x="120" y="2334"/>
                  </a:cubicBezTo>
                  <a:lnTo>
                    <a:pt x="1" y="2453"/>
                  </a:lnTo>
                  <a:cubicBezTo>
                    <a:pt x="1" y="2453"/>
                    <a:pt x="60" y="2429"/>
                    <a:pt x="144" y="2370"/>
                  </a:cubicBezTo>
                  <a:cubicBezTo>
                    <a:pt x="239" y="2310"/>
                    <a:pt x="370" y="2215"/>
                    <a:pt x="513" y="2120"/>
                  </a:cubicBezTo>
                  <a:cubicBezTo>
                    <a:pt x="679" y="2013"/>
                    <a:pt x="858" y="1882"/>
                    <a:pt x="1036" y="1739"/>
                  </a:cubicBezTo>
                  <a:cubicBezTo>
                    <a:pt x="1227" y="1608"/>
                    <a:pt x="1429" y="1441"/>
                    <a:pt x="1620" y="1298"/>
                  </a:cubicBezTo>
                  <a:cubicBezTo>
                    <a:pt x="1810" y="1131"/>
                    <a:pt x="2001" y="989"/>
                    <a:pt x="2179" y="834"/>
                  </a:cubicBezTo>
                  <a:cubicBezTo>
                    <a:pt x="2382" y="691"/>
                    <a:pt x="2525" y="536"/>
                    <a:pt x="2680" y="417"/>
                  </a:cubicBezTo>
                  <a:cubicBezTo>
                    <a:pt x="2822" y="298"/>
                    <a:pt x="2941" y="191"/>
                    <a:pt x="3025" y="119"/>
                  </a:cubicBezTo>
                  <a:lnTo>
                    <a:pt x="3144"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3"/>
            <p:cNvSpPr/>
            <p:nvPr/>
          </p:nvSpPr>
          <p:spPr>
            <a:xfrm>
              <a:off x="5346164" y="2572782"/>
              <a:ext cx="911425" cy="766858"/>
            </a:xfrm>
            <a:custGeom>
              <a:avLst/>
              <a:gdLst/>
              <a:ahLst/>
              <a:cxnLst/>
              <a:rect l="l" t="t" r="r" b="b"/>
              <a:pathLst>
                <a:path w="31529" h="26528" extrusionOk="0">
                  <a:moveTo>
                    <a:pt x="16311" y="0"/>
                  </a:moveTo>
                  <a:cubicBezTo>
                    <a:pt x="15700" y="0"/>
                    <a:pt x="15163" y="88"/>
                    <a:pt x="15062" y="382"/>
                  </a:cubicBezTo>
                  <a:cubicBezTo>
                    <a:pt x="15038" y="453"/>
                    <a:pt x="15050" y="536"/>
                    <a:pt x="15062" y="620"/>
                  </a:cubicBezTo>
                  <a:cubicBezTo>
                    <a:pt x="15098" y="715"/>
                    <a:pt x="15121" y="798"/>
                    <a:pt x="15169" y="882"/>
                  </a:cubicBezTo>
                  <a:cubicBezTo>
                    <a:pt x="15336" y="1298"/>
                    <a:pt x="15550" y="1751"/>
                    <a:pt x="15729" y="2263"/>
                  </a:cubicBezTo>
                  <a:cubicBezTo>
                    <a:pt x="15836" y="2537"/>
                    <a:pt x="15931" y="2858"/>
                    <a:pt x="15991" y="3180"/>
                  </a:cubicBezTo>
                  <a:cubicBezTo>
                    <a:pt x="16014" y="3346"/>
                    <a:pt x="16026" y="3513"/>
                    <a:pt x="16062" y="3668"/>
                  </a:cubicBezTo>
                  <a:cubicBezTo>
                    <a:pt x="16074" y="3727"/>
                    <a:pt x="16074" y="3787"/>
                    <a:pt x="16086" y="3846"/>
                  </a:cubicBezTo>
                  <a:cubicBezTo>
                    <a:pt x="16098" y="3942"/>
                    <a:pt x="16122" y="4025"/>
                    <a:pt x="16122" y="4120"/>
                  </a:cubicBezTo>
                  <a:cubicBezTo>
                    <a:pt x="16134" y="4192"/>
                    <a:pt x="16134" y="4263"/>
                    <a:pt x="16134" y="4323"/>
                  </a:cubicBezTo>
                  <a:cubicBezTo>
                    <a:pt x="16134" y="4406"/>
                    <a:pt x="16145" y="4454"/>
                    <a:pt x="16145" y="4513"/>
                  </a:cubicBezTo>
                  <a:cubicBezTo>
                    <a:pt x="16145" y="4596"/>
                    <a:pt x="16157" y="4668"/>
                    <a:pt x="16157" y="4739"/>
                  </a:cubicBezTo>
                  <a:cubicBezTo>
                    <a:pt x="16264" y="6504"/>
                    <a:pt x="15870" y="7192"/>
                    <a:pt x="15329" y="7192"/>
                  </a:cubicBezTo>
                  <a:cubicBezTo>
                    <a:pt x="14726" y="7192"/>
                    <a:pt x="13943" y="6340"/>
                    <a:pt x="13467" y="5168"/>
                  </a:cubicBezTo>
                  <a:cubicBezTo>
                    <a:pt x="13407" y="5025"/>
                    <a:pt x="13347" y="4870"/>
                    <a:pt x="13300" y="4727"/>
                  </a:cubicBezTo>
                  <a:cubicBezTo>
                    <a:pt x="13300" y="4715"/>
                    <a:pt x="13300" y="4715"/>
                    <a:pt x="13288" y="4692"/>
                  </a:cubicBezTo>
                  <a:cubicBezTo>
                    <a:pt x="13240" y="4549"/>
                    <a:pt x="13205" y="4394"/>
                    <a:pt x="13157" y="4239"/>
                  </a:cubicBezTo>
                  <a:cubicBezTo>
                    <a:pt x="12990" y="3549"/>
                    <a:pt x="12883" y="2965"/>
                    <a:pt x="12800" y="2513"/>
                  </a:cubicBezTo>
                  <a:cubicBezTo>
                    <a:pt x="12764" y="2310"/>
                    <a:pt x="12740" y="2156"/>
                    <a:pt x="12705" y="1989"/>
                  </a:cubicBezTo>
                  <a:cubicBezTo>
                    <a:pt x="12609" y="1346"/>
                    <a:pt x="12550" y="941"/>
                    <a:pt x="12443" y="703"/>
                  </a:cubicBezTo>
                  <a:cubicBezTo>
                    <a:pt x="12407" y="644"/>
                    <a:pt x="12395" y="584"/>
                    <a:pt x="12347" y="560"/>
                  </a:cubicBezTo>
                  <a:cubicBezTo>
                    <a:pt x="12324" y="513"/>
                    <a:pt x="12288" y="489"/>
                    <a:pt x="12252" y="453"/>
                  </a:cubicBezTo>
                  <a:cubicBezTo>
                    <a:pt x="12179" y="405"/>
                    <a:pt x="12087" y="384"/>
                    <a:pt x="11966" y="384"/>
                  </a:cubicBezTo>
                  <a:cubicBezTo>
                    <a:pt x="11673" y="384"/>
                    <a:pt x="11216" y="505"/>
                    <a:pt x="10490" y="632"/>
                  </a:cubicBezTo>
                  <a:cubicBezTo>
                    <a:pt x="10442" y="632"/>
                    <a:pt x="10419" y="644"/>
                    <a:pt x="10383" y="667"/>
                  </a:cubicBezTo>
                  <a:cubicBezTo>
                    <a:pt x="10371" y="667"/>
                    <a:pt x="10371" y="679"/>
                    <a:pt x="10359" y="679"/>
                  </a:cubicBezTo>
                  <a:cubicBezTo>
                    <a:pt x="10335" y="691"/>
                    <a:pt x="10311" y="703"/>
                    <a:pt x="10299" y="727"/>
                  </a:cubicBezTo>
                  <a:lnTo>
                    <a:pt x="10288" y="739"/>
                  </a:lnTo>
                  <a:cubicBezTo>
                    <a:pt x="10252" y="763"/>
                    <a:pt x="10240" y="798"/>
                    <a:pt x="10228" y="822"/>
                  </a:cubicBezTo>
                  <a:lnTo>
                    <a:pt x="10228" y="846"/>
                  </a:lnTo>
                  <a:cubicBezTo>
                    <a:pt x="10216" y="870"/>
                    <a:pt x="10192" y="906"/>
                    <a:pt x="10180" y="941"/>
                  </a:cubicBezTo>
                  <a:cubicBezTo>
                    <a:pt x="10180" y="965"/>
                    <a:pt x="10180" y="965"/>
                    <a:pt x="10168" y="977"/>
                  </a:cubicBezTo>
                  <a:cubicBezTo>
                    <a:pt x="10145" y="1013"/>
                    <a:pt x="10145" y="1048"/>
                    <a:pt x="10133" y="1096"/>
                  </a:cubicBezTo>
                  <a:lnTo>
                    <a:pt x="10133" y="1132"/>
                  </a:lnTo>
                  <a:cubicBezTo>
                    <a:pt x="10121" y="1167"/>
                    <a:pt x="10121" y="1227"/>
                    <a:pt x="10121" y="1287"/>
                  </a:cubicBezTo>
                  <a:lnTo>
                    <a:pt x="10121" y="1310"/>
                  </a:lnTo>
                  <a:lnTo>
                    <a:pt x="10121" y="1489"/>
                  </a:lnTo>
                  <a:lnTo>
                    <a:pt x="10121" y="1513"/>
                  </a:lnTo>
                  <a:cubicBezTo>
                    <a:pt x="10121" y="2644"/>
                    <a:pt x="10692" y="4585"/>
                    <a:pt x="10514" y="5632"/>
                  </a:cubicBezTo>
                  <a:cubicBezTo>
                    <a:pt x="10435" y="6095"/>
                    <a:pt x="10226" y="6386"/>
                    <a:pt x="9787" y="6386"/>
                  </a:cubicBezTo>
                  <a:cubicBezTo>
                    <a:pt x="9694" y="6386"/>
                    <a:pt x="9592" y="6374"/>
                    <a:pt x="9478" y="6347"/>
                  </a:cubicBezTo>
                  <a:cubicBezTo>
                    <a:pt x="8990" y="6251"/>
                    <a:pt x="8692" y="5918"/>
                    <a:pt x="8490" y="5513"/>
                  </a:cubicBezTo>
                  <a:cubicBezTo>
                    <a:pt x="8109" y="4763"/>
                    <a:pt x="8133" y="3668"/>
                    <a:pt x="8109" y="2989"/>
                  </a:cubicBezTo>
                  <a:lnTo>
                    <a:pt x="8109" y="2930"/>
                  </a:lnTo>
                  <a:lnTo>
                    <a:pt x="8109" y="2870"/>
                  </a:lnTo>
                  <a:lnTo>
                    <a:pt x="8109" y="2751"/>
                  </a:lnTo>
                  <a:lnTo>
                    <a:pt x="8109" y="2715"/>
                  </a:lnTo>
                  <a:cubicBezTo>
                    <a:pt x="8109" y="2691"/>
                    <a:pt x="8109" y="2656"/>
                    <a:pt x="8097" y="2632"/>
                  </a:cubicBezTo>
                  <a:lnTo>
                    <a:pt x="8097" y="2596"/>
                  </a:lnTo>
                  <a:cubicBezTo>
                    <a:pt x="8097" y="2572"/>
                    <a:pt x="8085" y="2537"/>
                    <a:pt x="8085" y="2513"/>
                  </a:cubicBezTo>
                  <a:cubicBezTo>
                    <a:pt x="8073" y="2453"/>
                    <a:pt x="8037" y="2358"/>
                    <a:pt x="7978" y="2275"/>
                  </a:cubicBezTo>
                  <a:cubicBezTo>
                    <a:pt x="7954" y="2215"/>
                    <a:pt x="7906" y="2144"/>
                    <a:pt x="7859" y="2084"/>
                  </a:cubicBezTo>
                  <a:cubicBezTo>
                    <a:pt x="7835" y="2049"/>
                    <a:pt x="7811" y="2001"/>
                    <a:pt x="7787" y="1977"/>
                  </a:cubicBezTo>
                  <a:cubicBezTo>
                    <a:pt x="7549" y="1668"/>
                    <a:pt x="7204" y="1370"/>
                    <a:pt x="6918" y="1346"/>
                  </a:cubicBezTo>
                  <a:lnTo>
                    <a:pt x="6835" y="1346"/>
                  </a:lnTo>
                  <a:cubicBezTo>
                    <a:pt x="6251" y="1465"/>
                    <a:pt x="5787" y="1537"/>
                    <a:pt x="5454" y="1620"/>
                  </a:cubicBezTo>
                  <a:cubicBezTo>
                    <a:pt x="5311" y="1644"/>
                    <a:pt x="5192" y="1679"/>
                    <a:pt x="5085" y="1691"/>
                  </a:cubicBezTo>
                  <a:cubicBezTo>
                    <a:pt x="4882" y="1739"/>
                    <a:pt x="4751" y="1798"/>
                    <a:pt x="4656" y="1870"/>
                  </a:cubicBezTo>
                  <a:cubicBezTo>
                    <a:pt x="4561" y="1965"/>
                    <a:pt x="4537" y="2060"/>
                    <a:pt x="4584" y="2227"/>
                  </a:cubicBezTo>
                  <a:cubicBezTo>
                    <a:pt x="4668" y="2525"/>
                    <a:pt x="4763" y="2810"/>
                    <a:pt x="4858" y="3061"/>
                  </a:cubicBezTo>
                  <a:cubicBezTo>
                    <a:pt x="4870" y="3120"/>
                    <a:pt x="4894" y="3191"/>
                    <a:pt x="4918" y="3251"/>
                  </a:cubicBezTo>
                  <a:cubicBezTo>
                    <a:pt x="4942" y="3370"/>
                    <a:pt x="4989" y="3489"/>
                    <a:pt x="5001" y="3608"/>
                  </a:cubicBezTo>
                  <a:cubicBezTo>
                    <a:pt x="5013" y="3703"/>
                    <a:pt x="5025" y="3787"/>
                    <a:pt x="5049" y="3858"/>
                  </a:cubicBezTo>
                  <a:lnTo>
                    <a:pt x="5049" y="3965"/>
                  </a:lnTo>
                  <a:cubicBezTo>
                    <a:pt x="5049" y="4025"/>
                    <a:pt x="5049" y="4084"/>
                    <a:pt x="5037" y="4144"/>
                  </a:cubicBezTo>
                  <a:cubicBezTo>
                    <a:pt x="5013" y="4192"/>
                    <a:pt x="5013" y="4251"/>
                    <a:pt x="4989" y="4299"/>
                  </a:cubicBezTo>
                  <a:cubicBezTo>
                    <a:pt x="4930" y="4430"/>
                    <a:pt x="4787" y="4537"/>
                    <a:pt x="4596" y="4608"/>
                  </a:cubicBezTo>
                  <a:cubicBezTo>
                    <a:pt x="4527" y="4631"/>
                    <a:pt x="4464" y="4642"/>
                    <a:pt x="4407" y="4642"/>
                  </a:cubicBezTo>
                  <a:cubicBezTo>
                    <a:pt x="4077" y="4642"/>
                    <a:pt x="3957" y="4280"/>
                    <a:pt x="3906" y="3823"/>
                  </a:cubicBezTo>
                  <a:cubicBezTo>
                    <a:pt x="3882" y="3715"/>
                    <a:pt x="3870" y="3596"/>
                    <a:pt x="3870" y="3477"/>
                  </a:cubicBezTo>
                  <a:lnTo>
                    <a:pt x="3870" y="3358"/>
                  </a:lnTo>
                  <a:cubicBezTo>
                    <a:pt x="3846" y="2834"/>
                    <a:pt x="3858" y="2287"/>
                    <a:pt x="3751" y="1941"/>
                  </a:cubicBezTo>
                  <a:cubicBezTo>
                    <a:pt x="3227" y="2001"/>
                    <a:pt x="2834" y="2049"/>
                    <a:pt x="2501" y="2060"/>
                  </a:cubicBezTo>
                  <a:cubicBezTo>
                    <a:pt x="2370" y="2084"/>
                    <a:pt x="2263" y="2084"/>
                    <a:pt x="2156" y="2084"/>
                  </a:cubicBezTo>
                  <a:cubicBezTo>
                    <a:pt x="2060" y="2084"/>
                    <a:pt x="1965" y="2084"/>
                    <a:pt x="1882" y="2096"/>
                  </a:cubicBezTo>
                  <a:cubicBezTo>
                    <a:pt x="1584" y="2096"/>
                    <a:pt x="1405" y="2060"/>
                    <a:pt x="1239" y="2037"/>
                  </a:cubicBezTo>
                  <a:cubicBezTo>
                    <a:pt x="1191" y="2025"/>
                    <a:pt x="1132" y="2025"/>
                    <a:pt x="1084" y="2001"/>
                  </a:cubicBezTo>
                  <a:lnTo>
                    <a:pt x="905" y="2001"/>
                  </a:lnTo>
                  <a:cubicBezTo>
                    <a:pt x="858" y="2001"/>
                    <a:pt x="834" y="2025"/>
                    <a:pt x="786" y="2037"/>
                  </a:cubicBezTo>
                  <a:cubicBezTo>
                    <a:pt x="774" y="2037"/>
                    <a:pt x="774" y="2037"/>
                    <a:pt x="763" y="2049"/>
                  </a:cubicBezTo>
                  <a:cubicBezTo>
                    <a:pt x="715" y="2060"/>
                    <a:pt x="691" y="2084"/>
                    <a:pt x="643" y="2108"/>
                  </a:cubicBezTo>
                  <a:cubicBezTo>
                    <a:pt x="643" y="2108"/>
                    <a:pt x="620" y="2108"/>
                    <a:pt x="620" y="2120"/>
                  </a:cubicBezTo>
                  <a:cubicBezTo>
                    <a:pt x="596" y="2156"/>
                    <a:pt x="548" y="2168"/>
                    <a:pt x="524" y="2203"/>
                  </a:cubicBezTo>
                  <a:lnTo>
                    <a:pt x="417" y="2299"/>
                  </a:lnTo>
                  <a:cubicBezTo>
                    <a:pt x="346" y="2394"/>
                    <a:pt x="298" y="2477"/>
                    <a:pt x="239" y="2596"/>
                  </a:cubicBezTo>
                  <a:cubicBezTo>
                    <a:pt x="155" y="2656"/>
                    <a:pt x="120" y="2775"/>
                    <a:pt x="155" y="2894"/>
                  </a:cubicBezTo>
                  <a:cubicBezTo>
                    <a:pt x="1" y="3572"/>
                    <a:pt x="155" y="4477"/>
                    <a:pt x="667" y="5216"/>
                  </a:cubicBezTo>
                  <a:cubicBezTo>
                    <a:pt x="822" y="5430"/>
                    <a:pt x="953" y="5668"/>
                    <a:pt x="1084" y="5918"/>
                  </a:cubicBezTo>
                  <a:cubicBezTo>
                    <a:pt x="1186" y="6114"/>
                    <a:pt x="1397" y="6228"/>
                    <a:pt x="1597" y="6228"/>
                  </a:cubicBezTo>
                  <a:cubicBezTo>
                    <a:pt x="1700" y="6228"/>
                    <a:pt x="1801" y="6197"/>
                    <a:pt x="1882" y="6132"/>
                  </a:cubicBezTo>
                  <a:cubicBezTo>
                    <a:pt x="2300" y="5785"/>
                    <a:pt x="2713" y="5469"/>
                    <a:pt x="3024" y="5469"/>
                  </a:cubicBezTo>
                  <a:cubicBezTo>
                    <a:pt x="3182" y="5469"/>
                    <a:pt x="3313" y="5551"/>
                    <a:pt x="3406" y="5751"/>
                  </a:cubicBezTo>
                  <a:cubicBezTo>
                    <a:pt x="3739" y="6454"/>
                    <a:pt x="2953" y="6728"/>
                    <a:pt x="1977" y="7168"/>
                  </a:cubicBezTo>
                  <a:cubicBezTo>
                    <a:pt x="1786" y="7263"/>
                    <a:pt x="1715" y="7454"/>
                    <a:pt x="1786" y="7656"/>
                  </a:cubicBezTo>
                  <a:cubicBezTo>
                    <a:pt x="1894" y="7942"/>
                    <a:pt x="2025" y="8299"/>
                    <a:pt x="2179" y="8668"/>
                  </a:cubicBezTo>
                  <a:lnTo>
                    <a:pt x="2179" y="8692"/>
                  </a:lnTo>
                  <a:cubicBezTo>
                    <a:pt x="2370" y="9180"/>
                    <a:pt x="2560" y="9716"/>
                    <a:pt x="2727" y="10145"/>
                  </a:cubicBezTo>
                  <a:cubicBezTo>
                    <a:pt x="2805" y="10364"/>
                    <a:pt x="3018" y="10496"/>
                    <a:pt x="3225" y="10496"/>
                  </a:cubicBezTo>
                  <a:cubicBezTo>
                    <a:pt x="3333" y="10496"/>
                    <a:pt x="3439" y="10460"/>
                    <a:pt x="3525" y="10383"/>
                  </a:cubicBezTo>
                  <a:cubicBezTo>
                    <a:pt x="3787" y="10157"/>
                    <a:pt x="4453" y="9942"/>
                    <a:pt x="4644" y="9799"/>
                  </a:cubicBezTo>
                  <a:cubicBezTo>
                    <a:pt x="5589" y="9158"/>
                    <a:pt x="6024" y="8868"/>
                    <a:pt x="6420" y="8868"/>
                  </a:cubicBezTo>
                  <a:cubicBezTo>
                    <a:pt x="6443" y="8868"/>
                    <a:pt x="6466" y="8869"/>
                    <a:pt x="6489" y="8871"/>
                  </a:cubicBezTo>
                  <a:cubicBezTo>
                    <a:pt x="7001" y="8895"/>
                    <a:pt x="7609" y="9847"/>
                    <a:pt x="5787" y="11216"/>
                  </a:cubicBezTo>
                  <a:cubicBezTo>
                    <a:pt x="4942" y="11847"/>
                    <a:pt x="4215" y="12097"/>
                    <a:pt x="3763" y="12383"/>
                  </a:cubicBezTo>
                  <a:cubicBezTo>
                    <a:pt x="3572" y="12502"/>
                    <a:pt x="3525" y="12740"/>
                    <a:pt x="3644" y="12943"/>
                  </a:cubicBezTo>
                  <a:cubicBezTo>
                    <a:pt x="4567" y="14519"/>
                    <a:pt x="4995" y="15103"/>
                    <a:pt x="5397" y="15103"/>
                  </a:cubicBezTo>
                  <a:cubicBezTo>
                    <a:pt x="6027" y="15103"/>
                    <a:pt x="6595" y="13670"/>
                    <a:pt x="8906" y="12383"/>
                  </a:cubicBezTo>
                  <a:cubicBezTo>
                    <a:pt x="9524" y="12036"/>
                    <a:pt x="10052" y="11892"/>
                    <a:pt x="10468" y="11892"/>
                  </a:cubicBezTo>
                  <a:cubicBezTo>
                    <a:pt x="11906" y="11892"/>
                    <a:pt x="12010" y="13603"/>
                    <a:pt x="9859" y="14526"/>
                  </a:cubicBezTo>
                  <a:cubicBezTo>
                    <a:pt x="8609" y="15062"/>
                    <a:pt x="7668" y="15062"/>
                    <a:pt x="6561" y="16467"/>
                  </a:cubicBezTo>
                  <a:cubicBezTo>
                    <a:pt x="6430" y="16634"/>
                    <a:pt x="6478" y="16884"/>
                    <a:pt x="6668" y="17038"/>
                  </a:cubicBezTo>
                  <a:cubicBezTo>
                    <a:pt x="7025" y="17336"/>
                    <a:pt x="7680" y="18098"/>
                    <a:pt x="8466" y="19134"/>
                  </a:cubicBezTo>
                  <a:cubicBezTo>
                    <a:pt x="8815" y="19590"/>
                    <a:pt x="9364" y="19837"/>
                    <a:pt x="9895" y="19837"/>
                  </a:cubicBezTo>
                  <a:cubicBezTo>
                    <a:pt x="10251" y="19837"/>
                    <a:pt x="10598" y="19725"/>
                    <a:pt x="10871" y="19491"/>
                  </a:cubicBezTo>
                  <a:cubicBezTo>
                    <a:pt x="12490" y="18094"/>
                    <a:pt x="14937" y="17186"/>
                    <a:pt x="16282" y="17186"/>
                  </a:cubicBezTo>
                  <a:cubicBezTo>
                    <a:pt x="16667" y="17186"/>
                    <a:pt x="16963" y="17260"/>
                    <a:pt x="17122" y="17419"/>
                  </a:cubicBezTo>
                  <a:cubicBezTo>
                    <a:pt x="19420" y="19741"/>
                    <a:pt x="11228" y="21610"/>
                    <a:pt x="12157" y="22932"/>
                  </a:cubicBezTo>
                  <a:cubicBezTo>
                    <a:pt x="12574" y="23492"/>
                    <a:pt x="15062" y="25813"/>
                    <a:pt x="17205" y="26468"/>
                  </a:cubicBezTo>
                  <a:cubicBezTo>
                    <a:pt x="17335" y="26508"/>
                    <a:pt x="17466" y="26528"/>
                    <a:pt x="17592" y="26528"/>
                  </a:cubicBezTo>
                  <a:cubicBezTo>
                    <a:pt x="18099" y="26528"/>
                    <a:pt x="18536" y="26219"/>
                    <a:pt x="18622" y="25742"/>
                  </a:cubicBezTo>
                  <a:cubicBezTo>
                    <a:pt x="18860" y="24444"/>
                    <a:pt x="18908" y="23885"/>
                    <a:pt x="19182" y="23253"/>
                  </a:cubicBezTo>
                  <a:cubicBezTo>
                    <a:pt x="19301" y="23099"/>
                    <a:pt x="19396" y="22920"/>
                    <a:pt x="19479" y="22742"/>
                  </a:cubicBezTo>
                  <a:cubicBezTo>
                    <a:pt x="20207" y="21601"/>
                    <a:pt x="20681" y="20983"/>
                    <a:pt x="20999" y="20983"/>
                  </a:cubicBezTo>
                  <a:cubicBezTo>
                    <a:pt x="21351" y="20983"/>
                    <a:pt x="21510" y="21743"/>
                    <a:pt x="21610" y="23396"/>
                  </a:cubicBezTo>
                  <a:cubicBezTo>
                    <a:pt x="21658" y="24254"/>
                    <a:pt x="21682" y="24956"/>
                    <a:pt x="21718" y="25539"/>
                  </a:cubicBezTo>
                  <a:cubicBezTo>
                    <a:pt x="21734" y="25928"/>
                    <a:pt x="22110" y="26202"/>
                    <a:pt x="22476" y="26202"/>
                  </a:cubicBezTo>
                  <a:cubicBezTo>
                    <a:pt x="22626" y="26202"/>
                    <a:pt x="22775" y="26156"/>
                    <a:pt x="22896" y="26051"/>
                  </a:cubicBezTo>
                  <a:cubicBezTo>
                    <a:pt x="23611" y="25456"/>
                    <a:pt x="24265" y="24706"/>
                    <a:pt x="24837" y="23730"/>
                  </a:cubicBezTo>
                  <a:cubicBezTo>
                    <a:pt x="26313" y="21289"/>
                    <a:pt x="24813" y="18491"/>
                    <a:pt x="23492" y="17169"/>
                  </a:cubicBezTo>
                  <a:cubicBezTo>
                    <a:pt x="23325" y="17003"/>
                    <a:pt x="23313" y="16800"/>
                    <a:pt x="23396" y="16646"/>
                  </a:cubicBezTo>
                  <a:cubicBezTo>
                    <a:pt x="23563" y="16646"/>
                    <a:pt x="23754" y="16646"/>
                    <a:pt x="23920" y="16634"/>
                  </a:cubicBezTo>
                  <a:cubicBezTo>
                    <a:pt x="26587" y="17884"/>
                    <a:pt x="29171" y="19015"/>
                    <a:pt x="31528" y="19967"/>
                  </a:cubicBezTo>
                  <a:lnTo>
                    <a:pt x="24158" y="16086"/>
                  </a:lnTo>
                  <a:cubicBezTo>
                    <a:pt x="23932" y="15967"/>
                    <a:pt x="23980" y="15669"/>
                    <a:pt x="24218" y="15657"/>
                  </a:cubicBezTo>
                  <a:cubicBezTo>
                    <a:pt x="26671" y="15443"/>
                    <a:pt x="30766" y="15062"/>
                    <a:pt x="31183" y="12121"/>
                  </a:cubicBezTo>
                  <a:lnTo>
                    <a:pt x="31183" y="12109"/>
                  </a:lnTo>
                  <a:lnTo>
                    <a:pt x="31231" y="11752"/>
                  </a:lnTo>
                  <a:lnTo>
                    <a:pt x="31231" y="11645"/>
                  </a:lnTo>
                  <a:cubicBezTo>
                    <a:pt x="31231" y="11538"/>
                    <a:pt x="31243" y="11454"/>
                    <a:pt x="31243" y="11347"/>
                  </a:cubicBezTo>
                  <a:cubicBezTo>
                    <a:pt x="31243" y="11216"/>
                    <a:pt x="31243" y="11073"/>
                    <a:pt x="31231" y="10919"/>
                  </a:cubicBezTo>
                  <a:cubicBezTo>
                    <a:pt x="31171" y="9978"/>
                    <a:pt x="31112" y="9097"/>
                    <a:pt x="31028" y="8311"/>
                  </a:cubicBezTo>
                  <a:cubicBezTo>
                    <a:pt x="31028" y="8275"/>
                    <a:pt x="31016" y="8240"/>
                    <a:pt x="31016" y="8192"/>
                  </a:cubicBezTo>
                  <a:cubicBezTo>
                    <a:pt x="30933" y="7859"/>
                    <a:pt x="30635" y="7585"/>
                    <a:pt x="30290" y="7490"/>
                  </a:cubicBezTo>
                  <a:cubicBezTo>
                    <a:pt x="30242" y="7478"/>
                    <a:pt x="30219" y="7478"/>
                    <a:pt x="30171" y="7466"/>
                  </a:cubicBezTo>
                  <a:cubicBezTo>
                    <a:pt x="30122" y="7461"/>
                    <a:pt x="30072" y="7458"/>
                    <a:pt x="30023" y="7458"/>
                  </a:cubicBezTo>
                  <a:cubicBezTo>
                    <a:pt x="29953" y="7458"/>
                    <a:pt x="29884" y="7464"/>
                    <a:pt x="29814" y="7478"/>
                  </a:cubicBezTo>
                  <a:cubicBezTo>
                    <a:pt x="29742" y="7490"/>
                    <a:pt x="29659" y="7525"/>
                    <a:pt x="29588" y="7549"/>
                  </a:cubicBezTo>
                  <a:cubicBezTo>
                    <a:pt x="29516" y="7597"/>
                    <a:pt x="29421" y="7644"/>
                    <a:pt x="29349" y="7692"/>
                  </a:cubicBezTo>
                  <a:cubicBezTo>
                    <a:pt x="29326" y="7704"/>
                    <a:pt x="29290" y="7728"/>
                    <a:pt x="29242" y="7752"/>
                  </a:cubicBezTo>
                  <a:cubicBezTo>
                    <a:pt x="29207" y="7775"/>
                    <a:pt x="29159" y="7787"/>
                    <a:pt x="29123" y="7823"/>
                  </a:cubicBezTo>
                  <a:cubicBezTo>
                    <a:pt x="29088" y="7847"/>
                    <a:pt x="29052" y="7871"/>
                    <a:pt x="29004" y="7894"/>
                  </a:cubicBezTo>
                  <a:cubicBezTo>
                    <a:pt x="28980" y="7906"/>
                    <a:pt x="28945" y="7942"/>
                    <a:pt x="28909" y="7954"/>
                  </a:cubicBezTo>
                  <a:cubicBezTo>
                    <a:pt x="28861" y="7990"/>
                    <a:pt x="28814" y="8014"/>
                    <a:pt x="28754" y="8061"/>
                  </a:cubicBezTo>
                  <a:cubicBezTo>
                    <a:pt x="28742" y="8073"/>
                    <a:pt x="28707" y="8085"/>
                    <a:pt x="28695" y="8109"/>
                  </a:cubicBezTo>
                  <a:cubicBezTo>
                    <a:pt x="28647" y="8133"/>
                    <a:pt x="28587" y="8180"/>
                    <a:pt x="28552" y="8204"/>
                  </a:cubicBezTo>
                  <a:cubicBezTo>
                    <a:pt x="28528" y="8228"/>
                    <a:pt x="28516" y="8228"/>
                    <a:pt x="28504" y="8240"/>
                  </a:cubicBezTo>
                  <a:cubicBezTo>
                    <a:pt x="28445" y="8287"/>
                    <a:pt x="28397" y="8311"/>
                    <a:pt x="28349" y="8359"/>
                  </a:cubicBezTo>
                  <a:cubicBezTo>
                    <a:pt x="28337" y="8359"/>
                    <a:pt x="28337" y="8371"/>
                    <a:pt x="28326" y="8371"/>
                  </a:cubicBezTo>
                  <a:cubicBezTo>
                    <a:pt x="28278" y="8418"/>
                    <a:pt x="28218" y="8442"/>
                    <a:pt x="28171" y="8490"/>
                  </a:cubicBezTo>
                  <a:lnTo>
                    <a:pt x="28159" y="8502"/>
                  </a:lnTo>
                  <a:cubicBezTo>
                    <a:pt x="28099" y="8549"/>
                    <a:pt x="28052" y="8597"/>
                    <a:pt x="27992" y="8645"/>
                  </a:cubicBezTo>
                  <a:cubicBezTo>
                    <a:pt x="27144" y="9367"/>
                    <a:pt x="26627" y="10022"/>
                    <a:pt x="26121" y="10022"/>
                  </a:cubicBezTo>
                  <a:cubicBezTo>
                    <a:pt x="25860" y="10022"/>
                    <a:pt x="25601" y="9848"/>
                    <a:pt x="25301" y="9418"/>
                  </a:cubicBezTo>
                  <a:cubicBezTo>
                    <a:pt x="24658" y="8502"/>
                    <a:pt x="25420" y="7930"/>
                    <a:pt x="26706" y="7192"/>
                  </a:cubicBezTo>
                  <a:cubicBezTo>
                    <a:pt x="26897" y="7097"/>
                    <a:pt x="27099" y="6978"/>
                    <a:pt x="27313" y="6859"/>
                  </a:cubicBezTo>
                  <a:lnTo>
                    <a:pt x="27623" y="6680"/>
                  </a:lnTo>
                  <a:lnTo>
                    <a:pt x="27718" y="6632"/>
                  </a:lnTo>
                  <a:cubicBezTo>
                    <a:pt x="27873" y="6537"/>
                    <a:pt x="28040" y="6442"/>
                    <a:pt x="28218" y="6347"/>
                  </a:cubicBezTo>
                  <a:cubicBezTo>
                    <a:pt x="28230" y="6335"/>
                    <a:pt x="28254" y="6335"/>
                    <a:pt x="28266" y="6323"/>
                  </a:cubicBezTo>
                  <a:cubicBezTo>
                    <a:pt x="28445" y="6216"/>
                    <a:pt x="28623" y="6109"/>
                    <a:pt x="28814" y="5989"/>
                  </a:cubicBezTo>
                  <a:cubicBezTo>
                    <a:pt x="28861" y="5966"/>
                    <a:pt x="28909" y="5930"/>
                    <a:pt x="28945" y="5882"/>
                  </a:cubicBezTo>
                  <a:cubicBezTo>
                    <a:pt x="29040" y="5811"/>
                    <a:pt x="29099" y="5728"/>
                    <a:pt x="29147" y="5632"/>
                  </a:cubicBezTo>
                  <a:cubicBezTo>
                    <a:pt x="29171" y="5585"/>
                    <a:pt x="29183" y="5549"/>
                    <a:pt x="29207" y="5489"/>
                  </a:cubicBezTo>
                  <a:cubicBezTo>
                    <a:pt x="29266" y="5275"/>
                    <a:pt x="29266" y="5049"/>
                    <a:pt x="29183" y="4835"/>
                  </a:cubicBezTo>
                  <a:cubicBezTo>
                    <a:pt x="28933" y="4144"/>
                    <a:pt x="28647" y="3644"/>
                    <a:pt x="28254" y="3239"/>
                  </a:cubicBezTo>
                  <a:cubicBezTo>
                    <a:pt x="28135" y="3120"/>
                    <a:pt x="28016" y="3013"/>
                    <a:pt x="27897" y="2930"/>
                  </a:cubicBezTo>
                  <a:cubicBezTo>
                    <a:pt x="27837" y="2882"/>
                    <a:pt x="27754" y="2834"/>
                    <a:pt x="27694" y="2787"/>
                  </a:cubicBezTo>
                  <a:cubicBezTo>
                    <a:pt x="27313" y="2513"/>
                    <a:pt x="26802" y="2322"/>
                    <a:pt x="26182" y="2168"/>
                  </a:cubicBezTo>
                  <a:cubicBezTo>
                    <a:pt x="25099" y="1899"/>
                    <a:pt x="24552" y="1765"/>
                    <a:pt x="24247" y="1765"/>
                  </a:cubicBezTo>
                  <a:cubicBezTo>
                    <a:pt x="24200" y="1765"/>
                    <a:pt x="24159" y="1768"/>
                    <a:pt x="24123" y="1775"/>
                  </a:cubicBezTo>
                  <a:cubicBezTo>
                    <a:pt x="24099" y="1798"/>
                    <a:pt x="24063" y="1798"/>
                    <a:pt x="24039" y="1810"/>
                  </a:cubicBezTo>
                  <a:cubicBezTo>
                    <a:pt x="23992" y="1822"/>
                    <a:pt x="23968" y="1858"/>
                    <a:pt x="23944" y="1906"/>
                  </a:cubicBezTo>
                  <a:cubicBezTo>
                    <a:pt x="23920" y="1929"/>
                    <a:pt x="23908" y="1977"/>
                    <a:pt x="23873" y="2037"/>
                  </a:cubicBezTo>
                  <a:cubicBezTo>
                    <a:pt x="23861" y="2060"/>
                    <a:pt x="23849" y="2108"/>
                    <a:pt x="23825" y="2156"/>
                  </a:cubicBezTo>
                  <a:cubicBezTo>
                    <a:pt x="23777" y="2275"/>
                    <a:pt x="23742" y="2430"/>
                    <a:pt x="23682" y="2632"/>
                  </a:cubicBezTo>
                  <a:cubicBezTo>
                    <a:pt x="23670" y="2691"/>
                    <a:pt x="23634" y="2751"/>
                    <a:pt x="23611" y="2810"/>
                  </a:cubicBezTo>
                  <a:cubicBezTo>
                    <a:pt x="23611" y="2822"/>
                    <a:pt x="23587" y="2834"/>
                    <a:pt x="23587" y="2858"/>
                  </a:cubicBezTo>
                  <a:cubicBezTo>
                    <a:pt x="23563" y="2918"/>
                    <a:pt x="23527" y="2989"/>
                    <a:pt x="23503" y="3049"/>
                  </a:cubicBezTo>
                  <a:cubicBezTo>
                    <a:pt x="23468" y="3120"/>
                    <a:pt x="23444" y="3191"/>
                    <a:pt x="23396" y="3263"/>
                  </a:cubicBezTo>
                  <a:cubicBezTo>
                    <a:pt x="23384" y="3287"/>
                    <a:pt x="23384" y="3299"/>
                    <a:pt x="23373" y="3322"/>
                  </a:cubicBezTo>
                  <a:cubicBezTo>
                    <a:pt x="23337" y="3406"/>
                    <a:pt x="23289" y="3477"/>
                    <a:pt x="23253" y="3561"/>
                  </a:cubicBezTo>
                  <a:cubicBezTo>
                    <a:pt x="23206" y="3656"/>
                    <a:pt x="23158" y="3727"/>
                    <a:pt x="23111" y="3823"/>
                  </a:cubicBezTo>
                  <a:cubicBezTo>
                    <a:pt x="23099" y="3834"/>
                    <a:pt x="23099" y="3846"/>
                    <a:pt x="23087" y="3882"/>
                  </a:cubicBezTo>
                  <a:cubicBezTo>
                    <a:pt x="22992" y="4061"/>
                    <a:pt x="22896" y="4239"/>
                    <a:pt x="22801" y="4418"/>
                  </a:cubicBezTo>
                  <a:cubicBezTo>
                    <a:pt x="22789" y="4430"/>
                    <a:pt x="22789" y="4442"/>
                    <a:pt x="22777" y="4477"/>
                  </a:cubicBezTo>
                  <a:cubicBezTo>
                    <a:pt x="22730" y="4561"/>
                    <a:pt x="22670" y="4656"/>
                    <a:pt x="22622" y="4739"/>
                  </a:cubicBezTo>
                  <a:cubicBezTo>
                    <a:pt x="21906" y="5987"/>
                    <a:pt x="21012" y="7216"/>
                    <a:pt x="20498" y="7216"/>
                  </a:cubicBezTo>
                  <a:cubicBezTo>
                    <a:pt x="20449" y="7216"/>
                    <a:pt x="20402" y="7204"/>
                    <a:pt x="20360" y="7180"/>
                  </a:cubicBezTo>
                  <a:cubicBezTo>
                    <a:pt x="19324" y="6597"/>
                    <a:pt x="19217" y="5585"/>
                    <a:pt x="19586" y="4477"/>
                  </a:cubicBezTo>
                  <a:cubicBezTo>
                    <a:pt x="19741" y="4013"/>
                    <a:pt x="19979" y="3537"/>
                    <a:pt x="20241" y="3072"/>
                  </a:cubicBezTo>
                  <a:cubicBezTo>
                    <a:pt x="20301" y="2953"/>
                    <a:pt x="20372" y="2846"/>
                    <a:pt x="20455" y="2727"/>
                  </a:cubicBezTo>
                  <a:cubicBezTo>
                    <a:pt x="20455" y="2715"/>
                    <a:pt x="20467" y="2715"/>
                    <a:pt x="20467" y="2703"/>
                  </a:cubicBezTo>
                  <a:cubicBezTo>
                    <a:pt x="20539" y="2596"/>
                    <a:pt x="20598" y="2489"/>
                    <a:pt x="20670" y="2394"/>
                  </a:cubicBezTo>
                  <a:cubicBezTo>
                    <a:pt x="20694" y="2370"/>
                    <a:pt x="20694" y="2358"/>
                    <a:pt x="20706" y="2346"/>
                  </a:cubicBezTo>
                  <a:lnTo>
                    <a:pt x="20932" y="2037"/>
                  </a:lnTo>
                  <a:cubicBezTo>
                    <a:pt x="20944" y="2013"/>
                    <a:pt x="20944" y="2001"/>
                    <a:pt x="20956" y="1989"/>
                  </a:cubicBezTo>
                  <a:cubicBezTo>
                    <a:pt x="21027" y="1882"/>
                    <a:pt x="21110" y="1775"/>
                    <a:pt x="21194" y="1679"/>
                  </a:cubicBezTo>
                  <a:cubicBezTo>
                    <a:pt x="21491" y="1298"/>
                    <a:pt x="21206" y="989"/>
                    <a:pt x="20634" y="739"/>
                  </a:cubicBezTo>
                  <a:cubicBezTo>
                    <a:pt x="20051" y="489"/>
                    <a:pt x="19158" y="310"/>
                    <a:pt x="18229" y="179"/>
                  </a:cubicBezTo>
                  <a:cubicBezTo>
                    <a:pt x="17927" y="133"/>
                    <a:pt x="17063" y="0"/>
                    <a:pt x="16311" y="0"/>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3"/>
            <p:cNvSpPr/>
            <p:nvPr/>
          </p:nvSpPr>
          <p:spPr>
            <a:xfrm>
              <a:off x="3871320" y="3163753"/>
              <a:ext cx="802993" cy="1182750"/>
            </a:xfrm>
            <a:custGeom>
              <a:avLst/>
              <a:gdLst/>
              <a:ahLst/>
              <a:cxnLst/>
              <a:rect l="l" t="t" r="r" b="b"/>
              <a:pathLst>
                <a:path w="27778" h="40915" extrusionOk="0">
                  <a:moveTo>
                    <a:pt x="929" y="1"/>
                  </a:moveTo>
                  <a:cubicBezTo>
                    <a:pt x="929" y="1"/>
                    <a:pt x="0" y="1954"/>
                    <a:pt x="2893" y="15098"/>
                  </a:cubicBezTo>
                  <a:cubicBezTo>
                    <a:pt x="5894" y="28016"/>
                    <a:pt x="17812" y="36910"/>
                    <a:pt x="23467" y="40494"/>
                  </a:cubicBezTo>
                  <a:cubicBezTo>
                    <a:pt x="23924" y="40783"/>
                    <a:pt x="24419" y="40914"/>
                    <a:pt x="24902" y="40914"/>
                  </a:cubicBezTo>
                  <a:cubicBezTo>
                    <a:pt x="26269" y="40914"/>
                    <a:pt x="27540" y="39858"/>
                    <a:pt x="27575" y="38327"/>
                  </a:cubicBezTo>
                  <a:cubicBezTo>
                    <a:pt x="27778" y="30838"/>
                    <a:pt x="21503" y="17717"/>
                    <a:pt x="15466" y="11228"/>
                  </a:cubicBezTo>
                  <a:cubicBezTo>
                    <a:pt x="8144" y="3347"/>
                    <a:pt x="929" y="1"/>
                    <a:pt x="929"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3"/>
            <p:cNvSpPr/>
            <p:nvPr/>
          </p:nvSpPr>
          <p:spPr>
            <a:xfrm>
              <a:off x="3898494" y="3164100"/>
              <a:ext cx="723497" cy="1174367"/>
            </a:xfrm>
            <a:custGeom>
              <a:avLst/>
              <a:gdLst/>
              <a:ahLst/>
              <a:cxnLst/>
              <a:rect l="l" t="t" r="r" b="b"/>
              <a:pathLst>
                <a:path w="25028" h="40625" extrusionOk="0">
                  <a:moveTo>
                    <a:pt x="1" y="1"/>
                  </a:moveTo>
                  <a:cubicBezTo>
                    <a:pt x="1" y="1"/>
                    <a:pt x="370" y="644"/>
                    <a:pt x="1037" y="1763"/>
                  </a:cubicBezTo>
                  <a:cubicBezTo>
                    <a:pt x="1382" y="2322"/>
                    <a:pt x="1787" y="3001"/>
                    <a:pt x="2251" y="3787"/>
                  </a:cubicBezTo>
                  <a:cubicBezTo>
                    <a:pt x="2704" y="4561"/>
                    <a:pt x="3227" y="5454"/>
                    <a:pt x="3811" y="6406"/>
                  </a:cubicBezTo>
                  <a:cubicBezTo>
                    <a:pt x="4394" y="7359"/>
                    <a:pt x="5013" y="8394"/>
                    <a:pt x="5668" y="9502"/>
                  </a:cubicBezTo>
                  <a:cubicBezTo>
                    <a:pt x="6323" y="10597"/>
                    <a:pt x="7026" y="11764"/>
                    <a:pt x="7752" y="12955"/>
                  </a:cubicBezTo>
                  <a:cubicBezTo>
                    <a:pt x="8478" y="14145"/>
                    <a:pt x="9240" y="15383"/>
                    <a:pt x="10002" y="16634"/>
                  </a:cubicBezTo>
                  <a:cubicBezTo>
                    <a:pt x="10752" y="17884"/>
                    <a:pt x="11550" y="19158"/>
                    <a:pt x="12324" y="20420"/>
                  </a:cubicBezTo>
                  <a:cubicBezTo>
                    <a:pt x="13098" y="21694"/>
                    <a:pt x="13884" y="22956"/>
                    <a:pt x="14657" y="24206"/>
                  </a:cubicBezTo>
                  <a:cubicBezTo>
                    <a:pt x="15431" y="25456"/>
                    <a:pt x="16193" y="26670"/>
                    <a:pt x="16932" y="27861"/>
                  </a:cubicBezTo>
                  <a:cubicBezTo>
                    <a:pt x="18420" y="30242"/>
                    <a:pt x="19825" y="32445"/>
                    <a:pt x="21015" y="34338"/>
                  </a:cubicBezTo>
                  <a:cubicBezTo>
                    <a:pt x="21611" y="35291"/>
                    <a:pt x="22158" y="36160"/>
                    <a:pt x="22647" y="36910"/>
                  </a:cubicBezTo>
                  <a:cubicBezTo>
                    <a:pt x="23147" y="37672"/>
                    <a:pt x="23551" y="38339"/>
                    <a:pt x="23909" y="38886"/>
                  </a:cubicBezTo>
                  <a:cubicBezTo>
                    <a:pt x="24635" y="39994"/>
                    <a:pt x="25028" y="40625"/>
                    <a:pt x="25028" y="40625"/>
                  </a:cubicBezTo>
                  <a:cubicBezTo>
                    <a:pt x="25028" y="40625"/>
                    <a:pt x="24647" y="39982"/>
                    <a:pt x="23992" y="38851"/>
                  </a:cubicBezTo>
                  <a:cubicBezTo>
                    <a:pt x="23647" y="38279"/>
                    <a:pt x="23242" y="37612"/>
                    <a:pt x="22789" y="36826"/>
                  </a:cubicBezTo>
                  <a:cubicBezTo>
                    <a:pt x="22325" y="36053"/>
                    <a:pt x="21801" y="35160"/>
                    <a:pt x="21218" y="34207"/>
                  </a:cubicBezTo>
                  <a:cubicBezTo>
                    <a:pt x="20063" y="32290"/>
                    <a:pt x="18741" y="30052"/>
                    <a:pt x="17277" y="27659"/>
                  </a:cubicBezTo>
                  <a:cubicBezTo>
                    <a:pt x="16551" y="26468"/>
                    <a:pt x="15789" y="25230"/>
                    <a:pt x="15027" y="23980"/>
                  </a:cubicBezTo>
                  <a:cubicBezTo>
                    <a:pt x="14276" y="22730"/>
                    <a:pt x="13479" y="21444"/>
                    <a:pt x="12705" y="20182"/>
                  </a:cubicBezTo>
                  <a:cubicBezTo>
                    <a:pt x="11931" y="18920"/>
                    <a:pt x="11145" y="17657"/>
                    <a:pt x="10371" y="16407"/>
                  </a:cubicBezTo>
                  <a:cubicBezTo>
                    <a:pt x="9597" y="15157"/>
                    <a:pt x="8835" y="13931"/>
                    <a:pt x="8097" y="12740"/>
                  </a:cubicBezTo>
                  <a:cubicBezTo>
                    <a:pt x="7371" y="11561"/>
                    <a:pt x="6633" y="10418"/>
                    <a:pt x="5954" y="9335"/>
                  </a:cubicBezTo>
                  <a:cubicBezTo>
                    <a:pt x="5263" y="8252"/>
                    <a:pt x="4609" y="7240"/>
                    <a:pt x="4013" y="6287"/>
                  </a:cubicBezTo>
                  <a:cubicBezTo>
                    <a:pt x="3418" y="5335"/>
                    <a:pt x="2870" y="4465"/>
                    <a:pt x="2382" y="3715"/>
                  </a:cubicBezTo>
                  <a:cubicBezTo>
                    <a:pt x="1882" y="2953"/>
                    <a:pt x="1477" y="2287"/>
                    <a:pt x="1120" y="1727"/>
                  </a:cubicBezTo>
                  <a:cubicBezTo>
                    <a:pt x="394" y="632"/>
                    <a:pt x="1" y="1"/>
                    <a:pt x="1"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3"/>
            <p:cNvSpPr/>
            <p:nvPr/>
          </p:nvSpPr>
          <p:spPr>
            <a:xfrm>
              <a:off x="3972153" y="3542018"/>
              <a:ext cx="176249" cy="38245"/>
            </a:xfrm>
            <a:custGeom>
              <a:avLst/>
              <a:gdLst/>
              <a:ahLst/>
              <a:cxnLst/>
              <a:rect l="l" t="t" r="r" b="b"/>
              <a:pathLst>
                <a:path w="6097" h="1323" extrusionOk="0">
                  <a:moveTo>
                    <a:pt x="1" y="1"/>
                  </a:moveTo>
                  <a:cubicBezTo>
                    <a:pt x="1" y="1"/>
                    <a:pt x="370" y="120"/>
                    <a:pt x="953" y="274"/>
                  </a:cubicBezTo>
                  <a:cubicBezTo>
                    <a:pt x="1227" y="370"/>
                    <a:pt x="1561" y="441"/>
                    <a:pt x="1918" y="536"/>
                  </a:cubicBezTo>
                  <a:cubicBezTo>
                    <a:pt x="2275" y="620"/>
                    <a:pt x="2644" y="703"/>
                    <a:pt x="3037" y="786"/>
                  </a:cubicBezTo>
                  <a:cubicBezTo>
                    <a:pt x="3215" y="834"/>
                    <a:pt x="3406" y="858"/>
                    <a:pt x="3596" y="905"/>
                  </a:cubicBezTo>
                  <a:cubicBezTo>
                    <a:pt x="3775" y="941"/>
                    <a:pt x="3966" y="977"/>
                    <a:pt x="4144" y="1013"/>
                  </a:cubicBezTo>
                  <a:cubicBezTo>
                    <a:pt x="4501" y="1084"/>
                    <a:pt x="4847" y="1144"/>
                    <a:pt x="5132" y="1191"/>
                  </a:cubicBezTo>
                  <a:cubicBezTo>
                    <a:pt x="5716" y="1275"/>
                    <a:pt x="6097" y="1322"/>
                    <a:pt x="6097" y="1322"/>
                  </a:cubicBezTo>
                  <a:cubicBezTo>
                    <a:pt x="6097" y="1322"/>
                    <a:pt x="5728" y="1203"/>
                    <a:pt x="5156" y="1060"/>
                  </a:cubicBezTo>
                  <a:cubicBezTo>
                    <a:pt x="4870" y="965"/>
                    <a:pt x="4549" y="894"/>
                    <a:pt x="4192" y="798"/>
                  </a:cubicBezTo>
                  <a:cubicBezTo>
                    <a:pt x="4013" y="763"/>
                    <a:pt x="3835" y="715"/>
                    <a:pt x="3644" y="667"/>
                  </a:cubicBezTo>
                  <a:cubicBezTo>
                    <a:pt x="3466" y="620"/>
                    <a:pt x="3275" y="584"/>
                    <a:pt x="3073" y="536"/>
                  </a:cubicBezTo>
                  <a:cubicBezTo>
                    <a:pt x="2692" y="465"/>
                    <a:pt x="2299" y="382"/>
                    <a:pt x="1942" y="310"/>
                  </a:cubicBezTo>
                  <a:cubicBezTo>
                    <a:pt x="1584" y="239"/>
                    <a:pt x="1251" y="179"/>
                    <a:pt x="965" y="132"/>
                  </a:cubicBezTo>
                  <a:cubicBezTo>
                    <a:pt x="382" y="48"/>
                    <a:pt x="1" y="1"/>
                    <a:pt x="1"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3"/>
            <p:cNvSpPr/>
            <p:nvPr/>
          </p:nvSpPr>
          <p:spPr>
            <a:xfrm>
              <a:off x="4103310" y="3756806"/>
              <a:ext cx="176249" cy="38216"/>
            </a:xfrm>
            <a:custGeom>
              <a:avLst/>
              <a:gdLst/>
              <a:ahLst/>
              <a:cxnLst/>
              <a:rect l="l" t="t" r="r" b="b"/>
              <a:pathLst>
                <a:path w="6097" h="1322" extrusionOk="0">
                  <a:moveTo>
                    <a:pt x="0" y="0"/>
                  </a:moveTo>
                  <a:cubicBezTo>
                    <a:pt x="0" y="0"/>
                    <a:pt x="369" y="131"/>
                    <a:pt x="953" y="274"/>
                  </a:cubicBezTo>
                  <a:cubicBezTo>
                    <a:pt x="1238" y="369"/>
                    <a:pt x="1560" y="441"/>
                    <a:pt x="1917" y="524"/>
                  </a:cubicBezTo>
                  <a:cubicBezTo>
                    <a:pt x="2274" y="619"/>
                    <a:pt x="2643" y="691"/>
                    <a:pt x="3036" y="786"/>
                  </a:cubicBezTo>
                  <a:cubicBezTo>
                    <a:pt x="3215" y="822"/>
                    <a:pt x="3405" y="857"/>
                    <a:pt x="3596" y="905"/>
                  </a:cubicBezTo>
                  <a:cubicBezTo>
                    <a:pt x="3774" y="929"/>
                    <a:pt x="3977" y="976"/>
                    <a:pt x="4155" y="1012"/>
                  </a:cubicBezTo>
                  <a:cubicBezTo>
                    <a:pt x="4513" y="1084"/>
                    <a:pt x="4846" y="1143"/>
                    <a:pt x="5132" y="1191"/>
                  </a:cubicBezTo>
                  <a:cubicBezTo>
                    <a:pt x="5715" y="1274"/>
                    <a:pt x="6096" y="1322"/>
                    <a:pt x="6096" y="1322"/>
                  </a:cubicBezTo>
                  <a:cubicBezTo>
                    <a:pt x="6096" y="1322"/>
                    <a:pt x="5727" y="1203"/>
                    <a:pt x="5155" y="1048"/>
                  </a:cubicBezTo>
                  <a:cubicBezTo>
                    <a:pt x="4882" y="964"/>
                    <a:pt x="4548" y="893"/>
                    <a:pt x="4191" y="798"/>
                  </a:cubicBezTo>
                  <a:cubicBezTo>
                    <a:pt x="4012" y="750"/>
                    <a:pt x="3834" y="714"/>
                    <a:pt x="3643" y="667"/>
                  </a:cubicBezTo>
                  <a:cubicBezTo>
                    <a:pt x="3465" y="619"/>
                    <a:pt x="3274" y="572"/>
                    <a:pt x="3072" y="536"/>
                  </a:cubicBezTo>
                  <a:cubicBezTo>
                    <a:pt x="2691" y="452"/>
                    <a:pt x="2310" y="381"/>
                    <a:pt x="1941" y="310"/>
                  </a:cubicBezTo>
                  <a:cubicBezTo>
                    <a:pt x="1584" y="238"/>
                    <a:pt x="1250" y="179"/>
                    <a:pt x="964" y="131"/>
                  </a:cubicBezTo>
                  <a:cubicBezTo>
                    <a:pt x="381" y="36"/>
                    <a:pt x="0" y="0"/>
                    <a:pt x="0"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3"/>
            <p:cNvSpPr/>
            <p:nvPr/>
          </p:nvSpPr>
          <p:spPr>
            <a:xfrm>
              <a:off x="4234091" y="3971913"/>
              <a:ext cx="176249" cy="38245"/>
            </a:xfrm>
            <a:custGeom>
              <a:avLst/>
              <a:gdLst/>
              <a:ahLst/>
              <a:cxnLst/>
              <a:rect l="l" t="t" r="r" b="b"/>
              <a:pathLst>
                <a:path w="6097" h="1323" extrusionOk="0">
                  <a:moveTo>
                    <a:pt x="0" y="0"/>
                  </a:moveTo>
                  <a:lnTo>
                    <a:pt x="0" y="0"/>
                  </a:lnTo>
                  <a:cubicBezTo>
                    <a:pt x="1" y="0"/>
                    <a:pt x="370" y="120"/>
                    <a:pt x="953" y="274"/>
                  </a:cubicBezTo>
                  <a:cubicBezTo>
                    <a:pt x="1239" y="370"/>
                    <a:pt x="1560" y="441"/>
                    <a:pt x="1917" y="524"/>
                  </a:cubicBezTo>
                  <a:cubicBezTo>
                    <a:pt x="2275" y="620"/>
                    <a:pt x="2644" y="691"/>
                    <a:pt x="3037" y="786"/>
                  </a:cubicBezTo>
                  <a:cubicBezTo>
                    <a:pt x="3215" y="822"/>
                    <a:pt x="3406" y="858"/>
                    <a:pt x="3596" y="905"/>
                  </a:cubicBezTo>
                  <a:cubicBezTo>
                    <a:pt x="3775" y="929"/>
                    <a:pt x="3977" y="977"/>
                    <a:pt x="4156" y="1012"/>
                  </a:cubicBezTo>
                  <a:cubicBezTo>
                    <a:pt x="4513" y="1084"/>
                    <a:pt x="4846" y="1143"/>
                    <a:pt x="5132" y="1191"/>
                  </a:cubicBezTo>
                  <a:cubicBezTo>
                    <a:pt x="5715" y="1274"/>
                    <a:pt x="6096" y="1322"/>
                    <a:pt x="6096" y="1322"/>
                  </a:cubicBezTo>
                  <a:cubicBezTo>
                    <a:pt x="6096" y="1322"/>
                    <a:pt x="5727" y="1203"/>
                    <a:pt x="5156" y="1048"/>
                  </a:cubicBezTo>
                  <a:cubicBezTo>
                    <a:pt x="4882" y="965"/>
                    <a:pt x="4549" y="893"/>
                    <a:pt x="4191" y="798"/>
                  </a:cubicBezTo>
                  <a:cubicBezTo>
                    <a:pt x="4013" y="751"/>
                    <a:pt x="3834" y="715"/>
                    <a:pt x="3644" y="667"/>
                  </a:cubicBezTo>
                  <a:cubicBezTo>
                    <a:pt x="3465" y="620"/>
                    <a:pt x="3275" y="572"/>
                    <a:pt x="3072" y="536"/>
                  </a:cubicBezTo>
                  <a:cubicBezTo>
                    <a:pt x="2691" y="453"/>
                    <a:pt x="2310" y="381"/>
                    <a:pt x="1953" y="310"/>
                  </a:cubicBezTo>
                  <a:cubicBezTo>
                    <a:pt x="1584" y="239"/>
                    <a:pt x="1251" y="179"/>
                    <a:pt x="965" y="131"/>
                  </a:cubicBezTo>
                  <a:cubicBezTo>
                    <a:pt x="382" y="36"/>
                    <a:pt x="1" y="0"/>
                    <a:pt x="0"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3"/>
            <p:cNvSpPr/>
            <p:nvPr/>
          </p:nvSpPr>
          <p:spPr>
            <a:xfrm>
              <a:off x="4154593" y="3402275"/>
              <a:ext cx="46830" cy="174861"/>
            </a:xfrm>
            <a:custGeom>
              <a:avLst/>
              <a:gdLst/>
              <a:ahLst/>
              <a:cxnLst/>
              <a:rect l="l" t="t" r="r" b="b"/>
              <a:pathLst>
                <a:path w="1620" h="6049" extrusionOk="0">
                  <a:moveTo>
                    <a:pt x="1619" y="1"/>
                  </a:moveTo>
                  <a:lnTo>
                    <a:pt x="1619" y="1"/>
                  </a:lnTo>
                  <a:cubicBezTo>
                    <a:pt x="1619" y="1"/>
                    <a:pt x="1465" y="370"/>
                    <a:pt x="1310" y="929"/>
                  </a:cubicBezTo>
                  <a:cubicBezTo>
                    <a:pt x="1215" y="1203"/>
                    <a:pt x="1107" y="1525"/>
                    <a:pt x="1012" y="1882"/>
                  </a:cubicBezTo>
                  <a:cubicBezTo>
                    <a:pt x="905" y="2227"/>
                    <a:pt x="798" y="2620"/>
                    <a:pt x="691" y="2989"/>
                  </a:cubicBezTo>
                  <a:cubicBezTo>
                    <a:pt x="655" y="3180"/>
                    <a:pt x="595" y="3358"/>
                    <a:pt x="548" y="3549"/>
                  </a:cubicBezTo>
                  <a:cubicBezTo>
                    <a:pt x="500" y="3751"/>
                    <a:pt x="453" y="3930"/>
                    <a:pt x="417" y="4108"/>
                  </a:cubicBezTo>
                  <a:cubicBezTo>
                    <a:pt x="322" y="4465"/>
                    <a:pt x="250" y="4799"/>
                    <a:pt x="191" y="5085"/>
                  </a:cubicBezTo>
                  <a:cubicBezTo>
                    <a:pt x="60" y="5668"/>
                    <a:pt x="0" y="6049"/>
                    <a:pt x="0" y="6049"/>
                  </a:cubicBezTo>
                  <a:cubicBezTo>
                    <a:pt x="0" y="6049"/>
                    <a:pt x="131" y="5692"/>
                    <a:pt x="310" y="5132"/>
                  </a:cubicBezTo>
                  <a:cubicBezTo>
                    <a:pt x="393" y="4858"/>
                    <a:pt x="500" y="4537"/>
                    <a:pt x="607" y="4180"/>
                  </a:cubicBezTo>
                  <a:cubicBezTo>
                    <a:pt x="667" y="4001"/>
                    <a:pt x="726" y="3811"/>
                    <a:pt x="762" y="3632"/>
                  </a:cubicBezTo>
                  <a:cubicBezTo>
                    <a:pt x="810" y="3430"/>
                    <a:pt x="869" y="3251"/>
                    <a:pt x="917" y="3061"/>
                  </a:cubicBezTo>
                  <a:cubicBezTo>
                    <a:pt x="1024" y="2680"/>
                    <a:pt x="1107" y="2299"/>
                    <a:pt x="1203" y="1941"/>
                  </a:cubicBezTo>
                  <a:cubicBezTo>
                    <a:pt x="1286" y="1584"/>
                    <a:pt x="1357" y="1251"/>
                    <a:pt x="1429" y="965"/>
                  </a:cubicBezTo>
                  <a:cubicBezTo>
                    <a:pt x="1560" y="382"/>
                    <a:pt x="1619" y="1"/>
                    <a:pt x="1619"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3"/>
            <p:cNvSpPr/>
            <p:nvPr/>
          </p:nvSpPr>
          <p:spPr>
            <a:xfrm>
              <a:off x="4285374" y="3616717"/>
              <a:ext cx="46830" cy="175208"/>
            </a:xfrm>
            <a:custGeom>
              <a:avLst/>
              <a:gdLst/>
              <a:ahLst/>
              <a:cxnLst/>
              <a:rect l="l" t="t" r="r" b="b"/>
              <a:pathLst>
                <a:path w="1620" h="6061" extrusionOk="0">
                  <a:moveTo>
                    <a:pt x="1620" y="0"/>
                  </a:moveTo>
                  <a:lnTo>
                    <a:pt x="1620" y="0"/>
                  </a:lnTo>
                  <a:cubicBezTo>
                    <a:pt x="1620" y="1"/>
                    <a:pt x="1489" y="381"/>
                    <a:pt x="1310" y="941"/>
                  </a:cubicBezTo>
                  <a:cubicBezTo>
                    <a:pt x="1215" y="1215"/>
                    <a:pt x="1108" y="1536"/>
                    <a:pt x="1013" y="1893"/>
                  </a:cubicBezTo>
                  <a:cubicBezTo>
                    <a:pt x="905" y="2239"/>
                    <a:pt x="798" y="2620"/>
                    <a:pt x="691" y="3001"/>
                  </a:cubicBezTo>
                  <a:cubicBezTo>
                    <a:pt x="655" y="3191"/>
                    <a:pt x="596" y="3370"/>
                    <a:pt x="548" y="3560"/>
                  </a:cubicBezTo>
                  <a:cubicBezTo>
                    <a:pt x="501" y="3751"/>
                    <a:pt x="453" y="3929"/>
                    <a:pt x="417" y="4108"/>
                  </a:cubicBezTo>
                  <a:cubicBezTo>
                    <a:pt x="322" y="4465"/>
                    <a:pt x="251" y="4810"/>
                    <a:pt x="191" y="5096"/>
                  </a:cubicBezTo>
                  <a:cubicBezTo>
                    <a:pt x="60" y="5679"/>
                    <a:pt x="0" y="6060"/>
                    <a:pt x="0" y="6060"/>
                  </a:cubicBezTo>
                  <a:cubicBezTo>
                    <a:pt x="0" y="6060"/>
                    <a:pt x="131" y="5703"/>
                    <a:pt x="310" y="5144"/>
                  </a:cubicBezTo>
                  <a:cubicBezTo>
                    <a:pt x="393" y="4870"/>
                    <a:pt x="501" y="4548"/>
                    <a:pt x="608" y="4191"/>
                  </a:cubicBezTo>
                  <a:cubicBezTo>
                    <a:pt x="667" y="4013"/>
                    <a:pt x="727" y="3810"/>
                    <a:pt x="774" y="3632"/>
                  </a:cubicBezTo>
                  <a:cubicBezTo>
                    <a:pt x="810" y="3441"/>
                    <a:pt x="870" y="3263"/>
                    <a:pt x="917" y="3072"/>
                  </a:cubicBezTo>
                  <a:cubicBezTo>
                    <a:pt x="1024" y="2679"/>
                    <a:pt x="1108" y="2310"/>
                    <a:pt x="1203" y="1953"/>
                  </a:cubicBezTo>
                  <a:cubicBezTo>
                    <a:pt x="1286" y="1596"/>
                    <a:pt x="1370" y="1250"/>
                    <a:pt x="1429" y="977"/>
                  </a:cubicBezTo>
                  <a:cubicBezTo>
                    <a:pt x="1560" y="393"/>
                    <a:pt x="1620" y="1"/>
                    <a:pt x="1620"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3"/>
            <p:cNvSpPr/>
            <p:nvPr/>
          </p:nvSpPr>
          <p:spPr>
            <a:xfrm>
              <a:off x="4416502" y="3831823"/>
              <a:ext cx="46830" cy="175208"/>
            </a:xfrm>
            <a:custGeom>
              <a:avLst/>
              <a:gdLst/>
              <a:ahLst/>
              <a:cxnLst/>
              <a:rect l="l" t="t" r="r" b="b"/>
              <a:pathLst>
                <a:path w="1620" h="6061" extrusionOk="0">
                  <a:moveTo>
                    <a:pt x="1620" y="1"/>
                  </a:moveTo>
                  <a:cubicBezTo>
                    <a:pt x="1620" y="1"/>
                    <a:pt x="1489" y="358"/>
                    <a:pt x="1310" y="941"/>
                  </a:cubicBezTo>
                  <a:cubicBezTo>
                    <a:pt x="1215" y="1215"/>
                    <a:pt x="1120" y="1537"/>
                    <a:pt x="1013" y="1894"/>
                  </a:cubicBezTo>
                  <a:cubicBezTo>
                    <a:pt x="906" y="2239"/>
                    <a:pt x="798" y="2620"/>
                    <a:pt x="703" y="3001"/>
                  </a:cubicBezTo>
                  <a:cubicBezTo>
                    <a:pt x="656" y="3191"/>
                    <a:pt x="596" y="3370"/>
                    <a:pt x="548" y="3561"/>
                  </a:cubicBezTo>
                  <a:cubicBezTo>
                    <a:pt x="501" y="3751"/>
                    <a:pt x="465" y="3930"/>
                    <a:pt x="417" y="4108"/>
                  </a:cubicBezTo>
                  <a:cubicBezTo>
                    <a:pt x="322" y="4465"/>
                    <a:pt x="251" y="4811"/>
                    <a:pt x="191" y="5096"/>
                  </a:cubicBezTo>
                  <a:cubicBezTo>
                    <a:pt x="60" y="5680"/>
                    <a:pt x="1" y="6061"/>
                    <a:pt x="1" y="6061"/>
                  </a:cubicBezTo>
                  <a:cubicBezTo>
                    <a:pt x="1" y="6061"/>
                    <a:pt x="132" y="5704"/>
                    <a:pt x="310" y="5144"/>
                  </a:cubicBezTo>
                  <a:cubicBezTo>
                    <a:pt x="406" y="4870"/>
                    <a:pt x="501" y="4549"/>
                    <a:pt x="608" y="4192"/>
                  </a:cubicBezTo>
                  <a:cubicBezTo>
                    <a:pt x="668" y="4013"/>
                    <a:pt x="727" y="3811"/>
                    <a:pt x="775" y="3632"/>
                  </a:cubicBezTo>
                  <a:cubicBezTo>
                    <a:pt x="822" y="3442"/>
                    <a:pt x="870" y="3263"/>
                    <a:pt x="918" y="3072"/>
                  </a:cubicBezTo>
                  <a:cubicBezTo>
                    <a:pt x="1025" y="2680"/>
                    <a:pt x="1120" y="2310"/>
                    <a:pt x="1203" y="1953"/>
                  </a:cubicBezTo>
                  <a:cubicBezTo>
                    <a:pt x="1299" y="1596"/>
                    <a:pt x="1370" y="1251"/>
                    <a:pt x="1430" y="977"/>
                  </a:cubicBezTo>
                  <a:cubicBezTo>
                    <a:pt x="1560" y="394"/>
                    <a:pt x="1620" y="1"/>
                    <a:pt x="1620"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3"/>
            <p:cNvSpPr/>
            <p:nvPr/>
          </p:nvSpPr>
          <p:spPr>
            <a:xfrm>
              <a:off x="6244143" y="2172865"/>
              <a:ext cx="560719" cy="926919"/>
            </a:xfrm>
            <a:custGeom>
              <a:avLst/>
              <a:gdLst/>
              <a:ahLst/>
              <a:cxnLst/>
              <a:rect l="l" t="t" r="r" b="b"/>
              <a:pathLst>
                <a:path w="19397" h="32065" extrusionOk="0">
                  <a:moveTo>
                    <a:pt x="16748" y="1"/>
                  </a:moveTo>
                  <a:cubicBezTo>
                    <a:pt x="16162" y="1"/>
                    <a:pt x="15527" y="149"/>
                    <a:pt x="14931" y="464"/>
                  </a:cubicBezTo>
                  <a:cubicBezTo>
                    <a:pt x="13217" y="1369"/>
                    <a:pt x="12217" y="3274"/>
                    <a:pt x="10848" y="4512"/>
                  </a:cubicBezTo>
                  <a:cubicBezTo>
                    <a:pt x="8573" y="6572"/>
                    <a:pt x="4406" y="7703"/>
                    <a:pt x="3275" y="10525"/>
                  </a:cubicBezTo>
                  <a:cubicBezTo>
                    <a:pt x="2394" y="12727"/>
                    <a:pt x="2442" y="15109"/>
                    <a:pt x="2668" y="17645"/>
                  </a:cubicBezTo>
                  <a:cubicBezTo>
                    <a:pt x="2751" y="18609"/>
                    <a:pt x="2692" y="19728"/>
                    <a:pt x="2346" y="20681"/>
                  </a:cubicBezTo>
                  <a:cubicBezTo>
                    <a:pt x="1930" y="21812"/>
                    <a:pt x="1096" y="22562"/>
                    <a:pt x="680" y="23717"/>
                  </a:cubicBezTo>
                  <a:cubicBezTo>
                    <a:pt x="1" y="25538"/>
                    <a:pt x="668" y="27967"/>
                    <a:pt x="1811" y="29337"/>
                  </a:cubicBezTo>
                  <a:cubicBezTo>
                    <a:pt x="2677" y="30378"/>
                    <a:pt x="4913" y="32065"/>
                    <a:pt x="6119" y="32065"/>
                  </a:cubicBezTo>
                  <a:cubicBezTo>
                    <a:pt x="6140" y="32065"/>
                    <a:pt x="6160" y="32064"/>
                    <a:pt x="6180" y="32063"/>
                  </a:cubicBezTo>
                  <a:cubicBezTo>
                    <a:pt x="7752" y="31968"/>
                    <a:pt x="8633" y="29408"/>
                    <a:pt x="8871" y="27896"/>
                  </a:cubicBezTo>
                  <a:cubicBezTo>
                    <a:pt x="9157" y="26003"/>
                    <a:pt x="8621" y="23538"/>
                    <a:pt x="7692" y="21883"/>
                  </a:cubicBezTo>
                  <a:cubicBezTo>
                    <a:pt x="7502" y="21538"/>
                    <a:pt x="7288" y="21181"/>
                    <a:pt x="7204" y="20764"/>
                  </a:cubicBezTo>
                  <a:cubicBezTo>
                    <a:pt x="6907" y="19371"/>
                    <a:pt x="8157" y="18133"/>
                    <a:pt x="9228" y="17359"/>
                  </a:cubicBezTo>
                  <a:cubicBezTo>
                    <a:pt x="10705" y="16299"/>
                    <a:pt x="12372" y="15156"/>
                    <a:pt x="12824" y="13537"/>
                  </a:cubicBezTo>
                  <a:cubicBezTo>
                    <a:pt x="13467" y="11299"/>
                    <a:pt x="12633" y="8393"/>
                    <a:pt x="14372" y="6548"/>
                  </a:cubicBezTo>
                  <a:cubicBezTo>
                    <a:pt x="15289" y="5584"/>
                    <a:pt x="16813" y="5357"/>
                    <a:pt x="17860" y="4488"/>
                  </a:cubicBezTo>
                  <a:cubicBezTo>
                    <a:pt x="18944" y="3560"/>
                    <a:pt x="19396" y="1952"/>
                    <a:pt x="18765" y="940"/>
                  </a:cubicBezTo>
                  <a:cubicBezTo>
                    <a:pt x="18394" y="333"/>
                    <a:pt x="17625" y="1"/>
                    <a:pt x="16748" y="1"/>
                  </a:cubicBezTo>
                  <a:close/>
                </a:path>
              </a:pathLst>
            </a:custGeom>
            <a:solidFill>
              <a:srgbClr val="004B6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3"/>
            <p:cNvSpPr/>
            <p:nvPr/>
          </p:nvSpPr>
          <p:spPr>
            <a:xfrm>
              <a:off x="6285800" y="2197958"/>
              <a:ext cx="479807" cy="907638"/>
            </a:xfrm>
            <a:custGeom>
              <a:avLst/>
              <a:gdLst/>
              <a:ahLst/>
              <a:cxnLst/>
              <a:rect l="l" t="t" r="r" b="b"/>
              <a:pathLst>
                <a:path w="16598" h="31398" extrusionOk="0">
                  <a:moveTo>
                    <a:pt x="16598" y="1"/>
                  </a:moveTo>
                  <a:cubicBezTo>
                    <a:pt x="15360" y="751"/>
                    <a:pt x="14181" y="1584"/>
                    <a:pt x="13097" y="2513"/>
                  </a:cubicBezTo>
                  <a:lnTo>
                    <a:pt x="13062" y="2513"/>
                  </a:lnTo>
                  <a:cubicBezTo>
                    <a:pt x="13062" y="2525"/>
                    <a:pt x="13050" y="2537"/>
                    <a:pt x="13050" y="2561"/>
                  </a:cubicBezTo>
                  <a:cubicBezTo>
                    <a:pt x="11847" y="3585"/>
                    <a:pt x="10740" y="4716"/>
                    <a:pt x="9752" y="5918"/>
                  </a:cubicBezTo>
                  <a:cubicBezTo>
                    <a:pt x="8799" y="7061"/>
                    <a:pt x="7930" y="8299"/>
                    <a:pt x="7192" y="9585"/>
                  </a:cubicBezTo>
                  <a:cubicBezTo>
                    <a:pt x="6287" y="11133"/>
                    <a:pt x="5894" y="11931"/>
                    <a:pt x="5251" y="13598"/>
                  </a:cubicBezTo>
                  <a:cubicBezTo>
                    <a:pt x="4608" y="15265"/>
                    <a:pt x="4346" y="16134"/>
                    <a:pt x="3977" y="17872"/>
                  </a:cubicBezTo>
                  <a:cubicBezTo>
                    <a:pt x="3668" y="19325"/>
                    <a:pt x="3465" y="20813"/>
                    <a:pt x="3394" y="22325"/>
                  </a:cubicBezTo>
                  <a:cubicBezTo>
                    <a:pt x="3322" y="23754"/>
                    <a:pt x="3370" y="25194"/>
                    <a:pt x="3513" y="26635"/>
                  </a:cubicBezTo>
                  <a:cubicBezTo>
                    <a:pt x="2072" y="25742"/>
                    <a:pt x="1358" y="25230"/>
                    <a:pt x="1" y="24087"/>
                  </a:cubicBezTo>
                  <a:lnTo>
                    <a:pt x="1" y="24087"/>
                  </a:lnTo>
                  <a:cubicBezTo>
                    <a:pt x="1370" y="25468"/>
                    <a:pt x="2084" y="26075"/>
                    <a:pt x="3572" y="27159"/>
                  </a:cubicBezTo>
                  <a:cubicBezTo>
                    <a:pt x="3751" y="28576"/>
                    <a:pt x="4049" y="30004"/>
                    <a:pt x="4465" y="31397"/>
                  </a:cubicBezTo>
                  <a:cubicBezTo>
                    <a:pt x="4084" y="29909"/>
                    <a:pt x="3823" y="28397"/>
                    <a:pt x="3692" y="26873"/>
                  </a:cubicBezTo>
                  <a:cubicBezTo>
                    <a:pt x="3703" y="26849"/>
                    <a:pt x="3703" y="26837"/>
                    <a:pt x="3715" y="26802"/>
                  </a:cubicBezTo>
                  <a:cubicBezTo>
                    <a:pt x="3703" y="26790"/>
                    <a:pt x="3703" y="26790"/>
                    <a:pt x="3692" y="26790"/>
                  </a:cubicBezTo>
                  <a:cubicBezTo>
                    <a:pt x="3572" y="25301"/>
                    <a:pt x="3561" y="23825"/>
                    <a:pt x="3644" y="22361"/>
                  </a:cubicBezTo>
                  <a:cubicBezTo>
                    <a:pt x="3751" y="20872"/>
                    <a:pt x="3953" y="19408"/>
                    <a:pt x="4275" y="17955"/>
                  </a:cubicBezTo>
                  <a:cubicBezTo>
                    <a:pt x="4656" y="16229"/>
                    <a:pt x="4906" y="15384"/>
                    <a:pt x="5549" y="13729"/>
                  </a:cubicBezTo>
                  <a:cubicBezTo>
                    <a:pt x="5620" y="13538"/>
                    <a:pt x="5668" y="13431"/>
                    <a:pt x="5739" y="13252"/>
                  </a:cubicBezTo>
                  <a:cubicBezTo>
                    <a:pt x="7263" y="12645"/>
                    <a:pt x="8037" y="12407"/>
                    <a:pt x="9549" y="12050"/>
                  </a:cubicBezTo>
                  <a:lnTo>
                    <a:pt x="9549" y="12050"/>
                  </a:lnTo>
                  <a:cubicBezTo>
                    <a:pt x="8121" y="12240"/>
                    <a:pt x="7394" y="12395"/>
                    <a:pt x="5954" y="12776"/>
                  </a:cubicBezTo>
                  <a:cubicBezTo>
                    <a:pt x="6490" y="11526"/>
                    <a:pt x="6787" y="10931"/>
                    <a:pt x="7466" y="9764"/>
                  </a:cubicBezTo>
                  <a:cubicBezTo>
                    <a:pt x="8204" y="8478"/>
                    <a:pt x="9037" y="7264"/>
                    <a:pt x="9954" y="6097"/>
                  </a:cubicBezTo>
                  <a:cubicBezTo>
                    <a:pt x="10859" y="4966"/>
                    <a:pt x="11859" y="3894"/>
                    <a:pt x="12943" y="2882"/>
                  </a:cubicBezTo>
                  <a:lnTo>
                    <a:pt x="12943" y="2882"/>
                  </a:lnTo>
                  <a:cubicBezTo>
                    <a:pt x="12943" y="2894"/>
                    <a:pt x="12943" y="2894"/>
                    <a:pt x="12931" y="2918"/>
                  </a:cubicBezTo>
                  <a:cubicBezTo>
                    <a:pt x="14181" y="2942"/>
                    <a:pt x="14788" y="2989"/>
                    <a:pt x="15979" y="3156"/>
                  </a:cubicBezTo>
                  <a:cubicBezTo>
                    <a:pt x="14931" y="2870"/>
                    <a:pt x="14395" y="2751"/>
                    <a:pt x="13288" y="2561"/>
                  </a:cubicBezTo>
                  <a:cubicBezTo>
                    <a:pt x="14312" y="1632"/>
                    <a:pt x="15419" y="787"/>
                    <a:pt x="16598"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3"/>
            <p:cNvSpPr/>
            <p:nvPr/>
          </p:nvSpPr>
          <p:spPr>
            <a:xfrm>
              <a:off x="5828384" y="1928504"/>
              <a:ext cx="639174" cy="1288754"/>
            </a:xfrm>
            <a:custGeom>
              <a:avLst/>
              <a:gdLst/>
              <a:ahLst/>
              <a:cxnLst/>
              <a:rect l="l" t="t" r="r" b="b"/>
              <a:pathLst>
                <a:path w="22111" h="44582" extrusionOk="0">
                  <a:moveTo>
                    <a:pt x="4381" y="1"/>
                  </a:moveTo>
                  <a:cubicBezTo>
                    <a:pt x="3949" y="1"/>
                    <a:pt x="3517" y="69"/>
                    <a:pt x="3108" y="213"/>
                  </a:cubicBezTo>
                  <a:cubicBezTo>
                    <a:pt x="1227" y="880"/>
                    <a:pt x="0" y="2976"/>
                    <a:pt x="226" y="4976"/>
                  </a:cubicBezTo>
                  <a:cubicBezTo>
                    <a:pt x="476" y="7262"/>
                    <a:pt x="2310" y="9096"/>
                    <a:pt x="2834" y="11346"/>
                  </a:cubicBezTo>
                  <a:cubicBezTo>
                    <a:pt x="3739" y="15263"/>
                    <a:pt x="488" y="19311"/>
                    <a:pt x="1608" y="23157"/>
                  </a:cubicBezTo>
                  <a:cubicBezTo>
                    <a:pt x="2417" y="25895"/>
                    <a:pt x="5144" y="27538"/>
                    <a:pt x="7025" y="29669"/>
                  </a:cubicBezTo>
                  <a:cubicBezTo>
                    <a:pt x="7846" y="30586"/>
                    <a:pt x="8549" y="31694"/>
                    <a:pt x="8573" y="32908"/>
                  </a:cubicBezTo>
                  <a:cubicBezTo>
                    <a:pt x="8620" y="34372"/>
                    <a:pt x="7715" y="35682"/>
                    <a:pt x="7537" y="37123"/>
                  </a:cubicBezTo>
                  <a:cubicBezTo>
                    <a:pt x="7251" y="39409"/>
                    <a:pt x="8906" y="41600"/>
                    <a:pt x="10942" y="42683"/>
                  </a:cubicBezTo>
                  <a:cubicBezTo>
                    <a:pt x="12315" y="43432"/>
                    <a:pt x="15371" y="44581"/>
                    <a:pt x="17383" y="44581"/>
                  </a:cubicBezTo>
                  <a:cubicBezTo>
                    <a:pt x="17673" y="44581"/>
                    <a:pt x="17942" y="44557"/>
                    <a:pt x="18181" y="44505"/>
                  </a:cubicBezTo>
                  <a:cubicBezTo>
                    <a:pt x="20753" y="44016"/>
                    <a:pt x="22110" y="40326"/>
                    <a:pt x="22051" y="38040"/>
                  </a:cubicBezTo>
                  <a:cubicBezTo>
                    <a:pt x="21967" y="34968"/>
                    <a:pt x="20038" y="32086"/>
                    <a:pt x="17383" y="30479"/>
                  </a:cubicBezTo>
                  <a:cubicBezTo>
                    <a:pt x="16859" y="30170"/>
                    <a:pt x="16312" y="29908"/>
                    <a:pt x="15895" y="29455"/>
                  </a:cubicBezTo>
                  <a:cubicBezTo>
                    <a:pt x="14514" y="27979"/>
                    <a:pt x="15300" y="25586"/>
                    <a:pt x="16062" y="23693"/>
                  </a:cubicBezTo>
                  <a:cubicBezTo>
                    <a:pt x="17098" y="21097"/>
                    <a:pt x="17895" y="18025"/>
                    <a:pt x="16502" y="15584"/>
                  </a:cubicBezTo>
                  <a:cubicBezTo>
                    <a:pt x="14693" y="12382"/>
                    <a:pt x="9799" y="11548"/>
                    <a:pt x="8727" y="8024"/>
                  </a:cubicBezTo>
                  <a:cubicBezTo>
                    <a:pt x="8168" y="6190"/>
                    <a:pt x="8858" y="4107"/>
                    <a:pt x="8132" y="2345"/>
                  </a:cubicBezTo>
                  <a:cubicBezTo>
                    <a:pt x="7526" y="899"/>
                    <a:pt x="5947" y="1"/>
                    <a:pt x="4381" y="1"/>
                  </a:cubicBezTo>
                  <a:close/>
                </a:path>
              </a:pathLst>
            </a:custGeom>
            <a:solidFill>
              <a:srgbClr val="004B6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3"/>
            <p:cNvSpPr/>
            <p:nvPr/>
          </p:nvSpPr>
          <p:spPr>
            <a:xfrm>
              <a:off x="5905482" y="1961170"/>
              <a:ext cx="436792" cy="1265917"/>
            </a:xfrm>
            <a:custGeom>
              <a:avLst/>
              <a:gdLst/>
              <a:ahLst/>
              <a:cxnLst/>
              <a:rect l="l" t="t" r="r" b="b"/>
              <a:pathLst>
                <a:path w="15110" h="43792" extrusionOk="0">
                  <a:moveTo>
                    <a:pt x="0" y="0"/>
                  </a:moveTo>
                  <a:lnTo>
                    <a:pt x="0" y="0"/>
                  </a:lnTo>
                  <a:cubicBezTo>
                    <a:pt x="536" y="1739"/>
                    <a:pt x="1084" y="3465"/>
                    <a:pt x="1655" y="5191"/>
                  </a:cubicBezTo>
                  <a:lnTo>
                    <a:pt x="1619" y="5227"/>
                  </a:lnTo>
                  <a:lnTo>
                    <a:pt x="1667" y="5251"/>
                  </a:lnTo>
                  <a:cubicBezTo>
                    <a:pt x="2286" y="7180"/>
                    <a:pt x="2917" y="9097"/>
                    <a:pt x="3560" y="11014"/>
                  </a:cubicBezTo>
                  <a:cubicBezTo>
                    <a:pt x="4167" y="12847"/>
                    <a:pt x="4775" y="14681"/>
                    <a:pt x="5406" y="16502"/>
                  </a:cubicBezTo>
                  <a:lnTo>
                    <a:pt x="7275" y="21979"/>
                  </a:lnTo>
                  <a:lnTo>
                    <a:pt x="9180" y="27444"/>
                  </a:lnTo>
                  <a:cubicBezTo>
                    <a:pt x="9823" y="29266"/>
                    <a:pt x="10466" y="31087"/>
                    <a:pt x="11121" y="32909"/>
                  </a:cubicBezTo>
                  <a:cubicBezTo>
                    <a:pt x="11728" y="34635"/>
                    <a:pt x="12347" y="36362"/>
                    <a:pt x="12978" y="38088"/>
                  </a:cubicBezTo>
                  <a:lnTo>
                    <a:pt x="6561" y="36886"/>
                  </a:lnTo>
                  <a:lnTo>
                    <a:pt x="6561" y="36886"/>
                  </a:lnTo>
                  <a:lnTo>
                    <a:pt x="13216" y="38707"/>
                  </a:lnTo>
                  <a:cubicBezTo>
                    <a:pt x="13835" y="40410"/>
                    <a:pt x="14466" y="42089"/>
                    <a:pt x="15109" y="43791"/>
                  </a:cubicBezTo>
                  <a:cubicBezTo>
                    <a:pt x="14514" y="41970"/>
                    <a:pt x="13931" y="40148"/>
                    <a:pt x="13335" y="38303"/>
                  </a:cubicBezTo>
                  <a:lnTo>
                    <a:pt x="13359" y="38195"/>
                  </a:lnTo>
                  <a:lnTo>
                    <a:pt x="13299" y="38184"/>
                  </a:lnTo>
                  <a:cubicBezTo>
                    <a:pt x="12728" y="36374"/>
                    <a:pt x="12133" y="34588"/>
                    <a:pt x="11537" y="32790"/>
                  </a:cubicBezTo>
                  <a:cubicBezTo>
                    <a:pt x="10918" y="30956"/>
                    <a:pt x="10311" y="29123"/>
                    <a:pt x="9692" y="27301"/>
                  </a:cubicBezTo>
                  <a:lnTo>
                    <a:pt x="7811" y="21824"/>
                  </a:lnTo>
                  <a:lnTo>
                    <a:pt x="7584" y="21181"/>
                  </a:lnTo>
                  <a:lnTo>
                    <a:pt x="11013" y="16014"/>
                  </a:lnTo>
                  <a:lnTo>
                    <a:pt x="7370" y="20539"/>
                  </a:lnTo>
                  <a:lnTo>
                    <a:pt x="5906" y="16348"/>
                  </a:lnTo>
                  <a:cubicBezTo>
                    <a:pt x="5263" y="14526"/>
                    <a:pt x="4632" y="12692"/>
                    <a:pt x="3977" y="10883"/>
                  </a:cubicBezTo>
                  <a:cubicBezTo>
                    <a:pt x="3334" y="9097"/>
                    <a:pt x="2691" y="7323"/>
                    <a:pt x="2048" y="5537"/>
                  </a:cubicBezTo>
                  <a:lnTo>
                    <a:pt x="2048" y="5537"/>
                  </a:lnTo>
                  <a:lnTo>
                    <a:pt x="2084" y="5572"/>
                  </a:lnTo>
                  <a:lnTo>
                    <a:pt x="4525" y="1620"/>
                  </a:lnTo>
                  <a:lnTo>
                    <a:pt x="4525" y="1620"/>
                  </a:lnTo>
                  <a:lnTo>
                    <a:pt x="1846" y="4953"/>
                  </a:lnTo>
                  <a:cubicBezTo>
                    <a:pt x="1238" y="3310"/>
                    <a:pt x="619" y="1655"/>
                    <a:pt x="0"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3"/>
            <p:cNvSpPr/>
            <p:nvPr/>
          </p:nvSpPr>
          <p:spPr>
            <a:xfrm>
              <a:off x="4349406" y="648100"/>
              <a:ext cx="3877536" cy="4033145"/>
            </a:xfrm>
            <a:custGeom>
              <a:avLst/>
              <a:gdLst/>
              <a:ahLst/>
              <a:cxnLst/>
              <a:rect l="l" t="t" r="r" b="b"/>
              <a:pathLst>
                <a:path w="134136" h="139519" extrusionOk="0">
                  <a:moveTo>
                    <a:pt x="95999" y="0"/>
                  </a:moveTo>
                  <a:cubicBezTo>
                    <a:pt x="89168" y="0"/>
                    <a:pt x="82471" y="2747"/>
                    <a:pt x="75962" y="5144"/>
                  </a:cubicBezTo>
                  <a:cubicBezTo>
                    <a:pt x="70807" y="7025"/>
                    <a:pt x="66449" y="8061"/>
                    <a:pt x="62734" y="8418"/>
                  </a:cubicBezTo>
                  <a:cubicBezTo>
                    <a:pt x="61305" y="13680"/>
                    <a:pt x="61865" y="19502"/>
                    <a:pt x="64877" y="24086"/>
                  </a:cubicBezTo>
                  <a:cubicBezTo>
                    <a:pt x="69616" y="31313"/>
                    <a:pt x="78760" y="34826"/>
                    <a:pt x="83249" y="42208"/>
                  </a:cubicBezTo>
                  <a:cubicBezTo>
                    <a:pt x="88940" y="51554"/>
                    <a:pt x="85034" y="64377"/>
                    <a:pt x="77200" y="71997"/>
                  </a:cubicBezTo>
                  <a:cubicBezTo>
                    <a:pt x="69354" y="79617"/>
                    <a:pt x="58531" y="83213"/>
                    <a:pt x="48030" y="86296"/>
                  </a:cubicBezTo>
                  <a:cubicBezTo>
                    <a:pt x="37517" y="89380"/>
                    <a:pt x="26634" y="92297"/>
                    <a:pt x="17978" y="98988"/>
                  </a:cubicBezTo>
                  <a:cubicBezTo>
                    <a:pt x="9549" y="105513"/>
                    <a:pt x="3917" y="115252"/>
                    <a:pt x="1381" y="125611"/>
                  </a:cubicBezTo>
                  <a:cubicBezTo>
                    <a:pt x="441" y="129445"/>
                    <a:pt x="0" y="133755"/>
                    <a:pt x="1679" y="137064"/>
                  </a:cubicBezTo>
                  <a:cubicBezTo>
                    <a:pt x="5341" y="138772"/>
                    <a:pt x="9519" y="139519"/>
                    <a:pt x="13708" y="139519"/>
                  </a:cubicBezTo>
                  <a:cubicBezTo>
                    <a:pt x="20999" y="139519"/>
                    <a:pt x="28325" y="137257"/>
                    <a:pt x="33028" y="133862"/>
                  </a:cubicBezTo>
                  <a:cubicBezTo>
                    <a:pt x="45268" y="125003"/>
                    <a:pt x="47042" y="107632"/>
                    <a:pt x="66151" y="98334"/>
                  </a:cubicBezTo>
                  <a:cubicBezTo>
                    <a:pt x="80320" y="91428"/>
                    <a:pt x="97917" y="93488"/>
                    <a:pt x="111288" y="85165"/>
                  </a:cubicBezTo>
                  <a:cubicBezTo>
                    <a:pt x="132124" y="72199"/>
                    <a:pt x="134136" y="37767"/>
                    <a:pt x="127826" y="23693"/>
                  </a:cubicBezTo>
                  <a:cubicBezTo>
                    <a:pt x="123694" y="14466"/>
                    <a:pt x="110812" y="1715"/>
                    <a:pt x="99131" y="202"/>
                  </a:cubicBezTo>
                  <a:cubicBezTo>
                    <a:pt x="98084" y="64"/>
                    <a:pt x="97040" y="0"/>
                    <a:pt x="95999" y="0"/>
                  </a:cubicBezTo>
                  <a:close/>
                </a:path>
              </a:pathLst>
            </a:custGeom>
            <a:solidFill>
              <a:srgbClr val="208F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3"/>
            <p:cNvSpPr/>
            <p:nvPr/>
          </p:nvSpPr>
          <p:spPr>
            <a:xfrm>
              <a:off x="4018637" y="157266"/>
              <a:ext cx="2162830" cy="1096259"/>
            </a:xfrm>
            <a:custGeom>
              <a:avLst/>
              <a:gdLst/>
              <a:ahLst/>
              <a:cxnLst/>
              <a:rect l="l" t="t" r="r" b="b"/>
              <a:pathLst>
                <a:path w="74819" h="37923" extrusionOk="0">
                  <a:moveTo>
                    <a:pt x="36753" y="0"/>
                  </a:moveTo>
                  <a:cubicBezTo>
                    <a:pt x="36526" y="0"/>
                    <a:pt x="36319" y="58"/>
                    <a:pt x="36136" y="179"/>
                  </a:cubicBezTo>
                  <a:cubicBezTo>
                    <a:pt x="34528" y="1239"/>
                    <a:pt x="46923" y="14455"/>
                    <a:pt x="49149" y="17491"/>
                  </a:cubicBezTo>
                  <a:cubicBezTo>
                    <a:pt x="47220" y="16753"/>
                    <a:pt x="45244" y="16134"/>
                    <a:pt x="43279" y="15610"/>
                  </a:cubicBezTo>
                  <a:cubicBezTo>
                    <a:pt x="43339" y="15562"/>
                    <a:pt x="43363" y="15538"/>
                    <a:pt x="43363" y="15538"/>
                  </a:cubicBezTo>
                  <a:lnTo>
                    <a:pt x="43363" y="15538"/>
                  </a:lnTo>
                  <a:cubicBezTo>
                    <a:pt x="43363" y="15538"/>
                    <a:pt x="43315" y="15562"/>
                    <a:pt x="43232" y="15598"/>
                  </a:cubicBezTo>
                  <a:cubicBezTo>
                    <a:pt x="41101" y="15050"/>
                    <a:pt x="38957" y="14622"/>
                    <a:pt x="36874" y="14300"/>
                  </a:cubicBezTo>
                  <a:cubicBezTo>
                    <a:pt x="34252" y="10668"/>
                    <a:pt x="23362" y="2839"/>
                    <a:pt x="21371" y="2839"/>
                  </a:cubicBezTo>
                  <a:cubicBezTo>
                    <a:pt x="21228" y="2839"/>
                    <a:pt x="21131" y="2880"/>
                    <a:pt x="21086" y="2965"/>
                  </a:cubicBezTo>
                  <a:cubicBezTo>
                    <a:pt x="20729" y="3632"/>
                    <a:pt x="26682" y="7192"/>
                    <a:pt x="28766" y="8526"/>
                  </a:cubicBezTo>
                  <a:cubicBezTo>
                    <a:pt x="31564" y="10312"/>
                    <a:pt x="34290" y="12217"/>
                    <a:pt x="36862" y="14300"/>
                  </a:cubicBezTo>
                  <a:cubicBezTo>
                    <a:pt x="34600" y="13979"/>
                    <a:pt x="32361" y="13776"/>
                    <a:pt x="30242" y="13717"/>
                  </a:cubicBezTo>
                  <a:cubicBezTo>
                    <a:pt x="30313" y="13657"/>
                    <a:pt x="30337" y="13633"/>
                    <a:pt x="30337" y="13633"/>
                  </a:cubicBezTo>
                  <a:lnTo>
                    <a:pt x="30337" y="13633"/>
                  </a:lnTo>
                  <a:cubicBezTo>
                    <a:pt x="30337" y="13633"/>
                    <a:pt x="30278" y="13657"/>
                    <a:pt x="30182" y="13717"/>
                  </a:cubicBezTo>
                  <a:cubicBezTo>
                    <a:pt x="26065" y="10470"/>
                    <a:pt x="13904" y="5642"/>
                    <a:pt x="13557" y="5642"/>
                  </a:cubicBezTo>
                  <a:cubicBezTo>
                    <a:pt x="13553" y="5642"/>
                    <a:pt x="13550" y="5643"/>
                    <a:pt x="13549" y="5644"/>
                  </a:cubicBezTo>
                  <a:cubicBezTo>
                    <a:pt x="13395" y="5942"/>
                    <a:pt x="18776" y="8454"/>
                    <a:pt x="20908" y="9347"/>
                  </a:cubicBezTo>
                  <a:cubicBezTo>
                    <a:pt x="24051" y="10657"/>
                    <a:pt x="27123" y="12086"/>
                    <a:pt x="30099" y="13741"/>
                  </a:cubicBezTo>
                  <a:cubicBezTo>
                    <a:pt x="24444" y="13741"/>
                    <a:pt x="18907" y="14181"/>
                    <a:pt x="13430" y="15634"/>
                  </a:cubicBezTo>
                  <a:cubicBezTo>
                    <a:pt x="13478" y="15550"/>
                    <a:pt x="13514" y="15491"/>
                    <a:pt x="13514" y="15491"/>
                  </a:cubicBezTo>
                  <a:lnTo>
                    <a:pt x="13514" y="15491"/>
                  </a:lnTo>
                  <a:lnTo>
                    <a:pt x="13359" y="15646"/>
                  </a:lnTo>
                  <a:cubicBezTo>
                    <a:pt x="12740" y="15812"/>
                    <a:pt x="12168" y="15967"/>
                    <a:pt x="11692" y="16122"/>
                  </a:cubicBezTo>
                  <a:cubicBezTo>
                    <a:pt x="8692" y="16538"/>
                    <a:pt x="0" y="20337"/>
                    <a:pt x="310" y="20801"/>
                  </a:cubicBezTo>
                  <a:cubicBezTo>
                    <a:pt x="349" y="20859"/>
                    <a:pt x="438" y="20886"/>
                    <a:pt x="569" y="20886"/>
                  </a:cubicBezTo>
                  <a:cubicBezTo>
                    <a:pt x="1995" y="20886"/>
                    <a:pt x="8438" y="17694"/>
                    <a:pt x="11109" y="16408"/>
                  </a:cubicBezTo>
                  <a:cubicBezTo>
                    <a:pt x="11883" y="16205"/>
                    <a:pt x="12287" y="16122"/>
                    <a:pt x="13061" y="15955"/>
                  </a:cubicBezTo>
                  <a:lnTo>
                    <a:pt x="13061" y="15955"/>
                  </a:lnTo>
                  <a:cubicBezTo>
                    <a:pt x="11561" y="17503"/>
                    <a:pt x="8966" y="22265"/>
                    <a:pt x="8989" y="22277"/>
                  </a:cubicBezTo>
                  <a:cubicBezTo>
                    <a:pt x="8994" y="22280"/>
                    <a:pt x="9000" y="22281"/>
                    <a:pt x="9007" y="22281"/>
                  </a:cubicBezTo>
                  <a:cubicBezTo>
                    <a:pt x="9383" y="22281"/>
                    <a:pt x="12141" y="17956"/>
                    <a:pt x="13288" y="15907"/>
                  </a:cubicBezTo>
                  <a:cubicBezTo>
                    <a:pt x="16276" y="15288"/>
                    <a:pt x="17776" y="15062"/>
                    <a:pt x="20800" y="14824"/>
                  </a:cubicBezTo>
                  <a:lnTo>
                    <a:pt x="20800" y="14824"/>
                  </a:lnTo>
                  <a:cubicBezTo>
                    <a:pt x="18288" y="16491"/>
                    <a:pt x="12514" y="23015"/>
                    <a:pt x="12680" y="23146"/>
                  </a:cubicBezTo>
                  <a:cubicBezTo>
                    <a:pt x="12692" y="23157"/>
                    <a:pt x="12708" y="23162"/>
                    <a:pt x="12728" y="23162"/>
                  </a:cubicBezTo>
                  <a:cubicBezTo>
                    <a:pt x="13427" y="23162"/>
                    <a:pt x="18912" y="17057"/>
                    <a:pt x="21146" y="14800"/>
                  </a:cubicBezTo>
                  <a:cubicBezTo>
                    <a:pt x="23004" y="14653"/>
                    <a:pt x="24297" y="14587"/>
                    <a:pt x="25724" y="14587"/>
                  </a:cubicBezTo>
                  <a:cubicBezTo>
                    <a:pt x="26601" y="14587"/>
                    <a:pt x="27529" y="14612"/>
                    <a:pt x="28670" y="14657"/>
                  </a:cubicBezTo>
                  <a:cubicBezTo>
                    <a:pt x="25968" y="16360"/>
                    <a:pt x="18848" y="24563"/>
                    <a:pt x="19026" y="24647"/>
                  </a:cubicBezTo>
                  <a:cubicBezTo>
                    <a:pt x="19041" y="24654"/>
                    <a:pt x="19059" y="24658"/>
                    <a:pt x="19080" y="24658"/>
                  </a:cubicBezTo>
                  <a:cubicBezTo>
                    <a:pt x="19975" y="24658"/>
                    <a:pt x="25853" y="17650"/>
                    <a:pt x="29182" y="14693"/>
                  </a:cubicBezTo>
                  <a:cubicBezTo>
                    <a:pt x="31635" y="14812"/>
                    <a:pt x="32861" y="14943"/>
                    <a:pt x="35278" y="15300"/>
                  </a:cubicBezTo>
                  <a:cubicBezTo>
                    <a:pt x="32004" y="17265"/>
                    <a:pt x="24265" y="24682"/>
                    <a:pt x="25015" y="25480"/>
                  </a:cubicBezTo>
                  <a:cubicBezTo>
                    <a:pt x="25053" y="25522"/>
                    <a:pt x="25108" y="25543"/>
                    <a:pt x="25178" y="25543"/>
                  </a:cubicBezTo>
                  <a:cubicBezTo>
                    <a:pt x="26540" y="25543"/>
                    <a:pt x="33635" y="17809"/>
                    <a:pt x="35957" y="15407"/>
                  </a:cubicBezTo>
                  <a:cubicBezTo>
                    <a:pt x="38195" y="15765"/>
                    <a:pt x="39315" y="16003"/>
                    <a:pt x="41517" y="16562"/>
                  </a:cubicBezTo>
                  <a:cubicBezTo>
                    <a:pt x="38398" y="18384"/>
                    <a:pt x="29956" y="26587"/>
                    <a:pt x="30730" y="27195"/>
                  </a:cubicBezTo>
                  <a:cubicBezTo>
                    <a:pt x="30767" y="27223"/>
                    <a:pt x="30815" y="27237"/>
                    <a:pt x="30873" y="27237"/>
                  </a:cubicBezTo>
                  <a:cubicBezTo>
                    <a:pt x="32252" y="27237"/>
                    <a:pt x="39360" y="19357"/>
                    <a:pt x="42148" y="16729"/>
                  </a:cubicBezTo>
                  <a:cubicBezTo>
                    <a:pt x="44244" y="17300"/>
                    <a:pt x="45280" y="17610"/>
                    <a:pt x="47339" y="18348"/>
                  </a:cubicBezTo>
                  <a:cubicBezTo>
                    <a:pt x="44244" y="19741"/>
                    <a:pt x="33528" y="27516"/>
                    <a:pt x="35243" y="29183"/>
                  </a:cubicBezTo>
                  <a:cubicBezTo>
                    <a:pt x="35329" y="29270"/>
                    <a:pt x="35451" y="29311"/>
                    <a:pt x="35603" y="29311"/>
                  </a:cubicBezTo>
                  <a:cubicBezTo>
                    <a:pt x="37784" y="29311"/>
                    <a:pt x="46244" y="20873"/>
                    <a:pt x="48637" y="18824"/>
                  </a:cubicBezTo>
                  <a:cubicBezTo>
                    <a:pt x="50316" y="19479"/>
                    <a:pt x="51161" y="19837"/>
                    <a:pt x="52804" y="20610"/>
                  </a:cubicBezTo>
                  <a:cubicBezTo>
                    <a:pt x="49768" y="22003"/>
                    <a:pt x="38695" y="30469"/>
                    <a:pt x="40624" y="31862"/>
                  </a:cubicBezTo>
                  <a:cubicBezTo>
                    <a:pt x="40755" y="31955"/>
                    <a:pt x="40917" y="31999"/>
                    <a:pt x="41108" y="31999"/>
                  </a:cubicBezTo>
                  <a:cubicBezTo>
                    <a:pt x="43687" y="31999"/>
                    <a:pt x="51400" y="23959"/>
                    <a:pt x="54138" y="21265"/>
                  </a:cubicBezTo>
                  <a:cubicBezTo>
                    <a:pt x="55686" y="22039"/>
                    <a:pt x="56448" y="22456"/>
                    <a:pt x="57936" y="23337"/>
                  </a:cubicBezTo>
                  <a:cubicBezTo>
                    <a:pt x="54138" y="24659"/>
                    <a:pt x="49494" y="27302"/>
                    <a:pt x="48256" y="31469"/>
                  </a:cubicBezTo>
                  <a:cubicBezTo>
                    <a:pt x="48232" y="31731"/>
                    <a:pt x="48220" y="31862"/>
                    <a:pt x="48197" y="32124"/>
                  </a:cubicBezTo>
                  <a:cubicBezTo>
                    <a:pt x="48187" y="32272"/>
                    <a:pt x="48316" y="32403"/>
                    <a:pt x="48462" y="32403"/>
                  </a:cubicBezTo>
                  <a:cubicBezTo>
                    <a:pt x="48492" y="32403"/>
                    <a:pt x="48523" y="32398"/>
                    <a:pt x="48554" y="32386"/>
                  </a:cubicBezTo>
                  <a:cubicBezTo>
                    <a:pt x="51530" y="31362"/>
                    <a:pt x="54150" y="29111"/>
                    <a:pt x="56317" y="26837"/>
                  </a:cubicBezTo>
                  <a:cubicBezTo>
                    <a:pt x="57626" y="25456"/>
                    <a:pt x="58436" y="24516"/>
                    <a:pt x="58912" y="23908"/>
                  </a:cubicBezTo>
                  <a:cubicBezTo>
                    <a:pt x="64996" y="27897"/>
                    <a:pt x="70080" y="32374"/>
                    <a:pt x="74819" y="37922"/>
                  </a:cubicBezTo>
                  <a:cubicBezTo>
                    <a:pt x="71045" y="31683"/>
                    <a:pt x="65723" y="26968"/>
                    <a:pt x="59781" y="22849"/>
                  </a:cubicBezTo>
                  <a:cubicBezTo>
                    <a:pt x="59853" y="22694"/>
                    <a:pt x="60305" y="21730"/>
                    <a:pt x="60436" y="17455"/>
                  </a:cubicBezTo>
                  <a:cubicBezTo>
                    <a:pt x="60532" y="13812"/>
                    <a:pt x="59412" y="9597"/>
                    <a:pt x="56936" y="6787"/>
                  </a:cubicBezTo>
                  <a:cubicBezTo>
                    <a:pt x="56825" y="6655"/>
                    <a:pt x="56646" y="6581"/>
                    <a:pt x="56501" y="6581"/>
                  </a:cubicBezTo>
                  <a:cubicBezTo>
                    <a:pt x="56411" y="6581"/>
                    <a:pt x="56334" y="6609"/>
                    <a:pt x="56293" y="6668"/>
                  </a:cubicBezTo>
                  <a:cubicBezTo>
                    <a:pt x="56138" y="6871"/>
                    <a:pt x="56055" y="6990"/>
                    <a:pt x="55912" y="7204"/>
                  </a:cubicBezTo>
                  <a:cubicBezTo>
                    <a:pt x="54650" y="12252"/>
                    <a:pt x="57853" y="18277"/>
                    <a:pt x="59746" y="22837"/>
                  </a:cubicBezTo>
                  <a:cubicBezTo>
                    <a:pt x="58257" y="21872"/>
                    <a:pt x="56710" y="20968"/>
                    <a:pt x="55126" y="20146"/>
                  </a:cubicBezTo>
                  <a:cubicBezTo>
                    <a:pt x="54655" y="14545"/>
                    <a:pt x="50928" y="733"/>
                    <a:pt x="45646" y="733"/>
                  </a:cubicBezTo>
                  <a:cubicBezTo>
                    <a:pt x="45584" y="733"/>
                    <a:pt x="45521" y="735"/>
                    <a:pt x="45458" y="739"/>
                  </a:cubicBezTo>
                  <a:cubicBezTo>
                    <a:pt x="43113" y="894"/>
                    <a:pt x="52828" y="16812"/>
                    <a:pt x="54245" y="19706"/>
                  </a:cubicBezTo>
                  <a:cubicBezTo>
                    <a:pt x="52804" y="18991"/>
                    <a:pt x="51328" y="18336"/>
                    <a:pt x="49840" y="17753"/>
                  </a:cubicBezTo>
                  <a:lnTo>
                    <a:pt x="49887" y="17705"/>
                  </a:lnTo>
                  <a:cubicBezTo>
                    <a:pt x="49840" y="17693"/>
                    <a:pt x="49828" y="17693"/>
                    <a:pt x="49780" y="17681"/>
                  </a:cubicBezTo>
                  <a:cubicBezTo>
                    <a:pt x="48228" y="13103"/>
                    <a:pt x="40183" y="0"/>
                    <a:pt x="36753" y="0"/>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3"/>
            <p:cNvSpPr/>
            <p:nvPr/>
          </p:nvSpPr>
          <p:spPr>
            <a:xfrm>
              <a:off x="4101922" y="573401"/>
              <a:ext cx="307373" cy="31336"/>
            </a:xfrm>
            <a:custGeom>
              <a:avLst/>
              <a:gdLst/>
              <a:ahLst/>
              <a:cxnLst/>
              <a:rect l="l" t="t" r="r" b="b"/>
              <a:pathLst>
                <a:path w="10633" h="1084" extrusionOk="0">
                  <a:moveTo>
                    <a:pt x="0" y="0"/>
                  </a:moveTo>
                  <a:cubicBezTo>
                    <a:pt x="0" y="381"/>
                    <a:pt x="7394" y="822"/>
                    <a:pt x="10633" y="1084"/>
                  </a:cubicBezTo>
                  <a:cubicBezTo>
                    <a:pt x="7775" y="167"/>
                    <a:pt x="1" y="0"/>
                    <a:pt x="0" y="0"/>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3"/>
            <p:cNvSpPr/>
            <p:nvPr/>
          </p:nvSpPr>
          <p:spPr>
            <a:xfrm>
              <a:off x="4233050" y="453287"/>
              <a:ext cx="412365" cy="108432"/>
            </a:xfrm>
            <a:custGeom>
              <a:avLst/>
              <a:gdLst/>
              <a:ahLst/>
              <a:cxnLst/>
              <a:rect l="l" t="t" r="r" b="b"/>
              <a:pathLst>
                <a:path w="14265" h="3751" extrusionOk="0">
                  <a:moveTo>
                    <a:pt x="84" y="0"/>
                  </a:moveTo>
                  <a:cubicBezTo>
                    <a:pt x="1" y="453"/>
                    <a:pt x="10062" y="2500"/>
                    <a:pt x="14264" y="3751"/>
                  </a:cubicBezTo>
                  <a:cubicBezTo>
                    <a:pt x="10514" y="1774"/>
                    <a:pt x="85" y="0"/>
                    <a:pt x="84" y="0"/>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3"/>
            <p:cNvSpPr/>
            <p:nvPr/>
          </p:nvSpPr>
          <p:spPr>
            <a:xfrm>
              <a:off x="4845357" y="179150"/>
              <a:ext cx="426472" cy="427311"/>
            </a:xfrm>
            <a:custGeom>
              <a:avLst/>
              <a:gdLst/>
              <a:ahLst/>
              <a:cxnLst/>
              <a:rect l="l" t="t" r="r" b="b"/>
              <a:pathLst>
                <a:path w="14753" h="14782" extrusionOk="0">
                  <a:moveTo>
                    <a:pt x="783" y="0"/>
                  </a:moveTo>
                  <a:cubicBezTo>
                    <a:pt x="693" y="0"/>
                    <a:pt x="622" y="25"/>
                    <a:pt x="572" y="77"/>
                  </a:cubicBezTo>
                  <a:cubicBezTo>
                    <a:pt x="1" y="672"/>
                    <a:pt x="5656" y="5745"/>
                    <a:pt x="7550" y="7471"/>
                  </a:cubicBezTo>
                  <a:cubicBezTo>
                    <a:pt x="10074" y="9781"/>
                    <a:pt x="12503" y="12210"/>
                    <a:pt x="14753" y="14781"/>
                  </a:cubicBezTo>
                  <a:cubicBezTo>
                    <a:pt x="12562" y="10558"/>
                    <a:pt x="2629" y="0"/>
                    <a:pt x="783" y="0"/>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3"/>
            <p:cNvSpPr/>
            <p:nvPr/>
          </p:nvSpPr>
          <p:spPr>
            <a:xfrm>
              <a:off x="5139990" y="719127"/>
              <a:ext cx="1247330" cy="940968"/>
            </a:xfrm>
            <a:custGeom>
              <a:avLst/>
              <a:gdLst/>
              <a:ahLst/>
              <a:cxnLst/>
              <a:rect l="l" t="t" r="r" b="b"/>
              <a:pathLst>
                <a:path w="43149" h="32551" extrusionOk="0">
                  <a:moveTo>
                    <a:pt x="21097" y="0"/>
                  </a:moveTo>
                  <a:cubicBezTo>
                    <a:pt x="21074" y="0"/>
                    <a:pt x="21050" y="6"/>
                    <a:pt x="21027" y="20"/>
                  </a:cubicBezTo>
                  <a:cubicBezTo>
                    <a:pt x="20956" y="43"/>
                    <a:pt x="20968" y="198"/>
                    <a:pt x="21003" y="377"/>
                  </a:cubicBezTo>
                  <a:cubicBezTo>
                    <a:pt x="20991" y="389"/>
                    <a:pt x="20991" y="424"/>
                    <a:pt x="20968" y="448"/>
                  </a:cubicBezTo>
                  <a:cubicBezTo>
                    <a:pt x="20968" y="460"/>
                    <a:pt x="20968" y="460"/>
                    <a:pt x="20956" y="484"/>
                  </a:cubicBezTo>
                  <a:cubicBezTo>
                    <a:pt x="20932" y="567"/>
                    <a:pt x="20896" y="686"/>
                    <a:pt x="20884" y="805"/>
                  </a:cubicBezTo>
                  <a:lnTo>
                    <a:pt x="20884" y="841"/>
                  </a:lnTo>
                  <a:cubicBezTo>
                    <a:pt x="20872" y="901"/>
                    <a:pt x="20872" y="960"/>
                    <a:pt x="20849" y="1020"/>
                  </a:cubicBezTo>
                  <a:lnTo>
                    <a:pt x="20849" y="1043"/>
                  </a:lnTo>
                  <a:cubicBezTo>
                    <a:pt x="20849" y="1103"/>
                    <a:pt x="20837" y="1174"/>
                    <a:pt x="20837" y="1258"/>
                  </a:cubicBezTo>
                  <a:lnTo>
                    <a:pt x="20837" y="1270"/>
                  </a:lnTo>
                  <a:cubicBezTo>
                    <a:pt x="20789" y="1936"/>
                    <a:pt x="20837" y="2841"/>
                    <a:pt x="21003" y="3913"/>
                  </a:cubicBezTo>
                  <a:cubicBezTo>
                    <a:pt x="21230" y="5306"/>
                    <a:pt x="21658" y="6985"/>
                    <a:pt x="22396" y="8604"/>
                  </a:cubicBezTo>
                  <a:cubicBezTo>
                    <a:pt x="23563" y="11092"/>
                    <a:pt x="24825" y="13676"/>
                    <a:pt x="26647" y="15819"/>
                  </a:cubicBezTo>
                  <a:cubicBezTo>
                    <a:pt x="25171" y="15129"/>
                    <a:pt x="24409" y="14783"/>
                    <a:pt x="22908" y="14152"/>
                  </a:cubicBezTo>
                  <a:cubicBezTo>
                    <a:pt x="21861" y="13724"/>
                    <a:pt x="20825" y="13307"/>
                    <a:pt x="19765" y="12902"/>
                  </a:cubicBezTo>
                  <a:cubicBezTo>
                    <a:pt x="20932" y="12247"/>
                    <a:pt x="21027" y="9247"/>
                    <a:pt x="19884" y="6354"/>
                  </a:cubicBezTo>
                  <a:cubicBezTo>
                    <a:pt x="19527" y="5449"/>
                    <a:pt x="18979" y="4627"/>
                    <a:pt x="18348" y="3913"/>
                  </a:cubicBezTo>
                  <a:cubicBezTo>
                    <a:pt x="18265" y="3818"/>
                    <a:pt x="18170" y="3710"/>
                    <a:pt x="18086" y="3615"/>
                  </a:cubicBezTo>
                  <a:lnTo>
                    <a:pt x="18039" y="3579"/>
                  </a:lnTo>
                  <a:cubicBezTo>
                    <a:pt x="17848" y="3377"/>
                    <a:pt x="17658" y="3187"/>
                    <a:pt x="17455" y="3008"/>
                  </a:cubicBezTo>
                  <a:cubicBezTo>
                    <a:pt x="17443" y="2996"/>
                    <a:pt x="17431" y="2996"/>
                    <a:pt x="17431" y="2984"/>
                  </a:cubicBezTo>
                  <a:cubicBezTo>
                    <a:pt x="17336" y="2889"/>
                    <a:pt x="17241" y="2817"/>
                    <a:pt x="17146" y="2722"/>
                  </a:cubicBezTo>
                  <a:cubicBezTo>
                    <a:pt x="17039" y="2639"/>
                    <a:pt x="16955" y="2567"/>
                    <a:pt x="16848" y="2484"/>
                  </a:cubicBezTo>
                  <a:cubicBezTo>
                    <a:pt x="16836" y="2484"/>
                    <a:pt x="16836" y="2472"/>
                    <a:pt x="16824" y="2472"/>
                  </a:cubicBezTo>
                  <a:cubicBezTo>
                    <a:pt x="16729" y="2401"/>
                    <a:pt x="16646" y="2341"/>
                    <a:pt x="16550" y="2270"/>
                  </a:cubicBezTo>
                  <a:cubicBezTo>
                    <a:pt x="16538" y="2270"/>
                    <a:pt x="16538" y="2246"/>
                    <a:pt x="16527" y="2246"/>
                  </a:cubicBezTo>
                  <a:cubicBezTo>
                    <a:pt x="16431" y="2175"/>
                    <a:pt x="16324" y="2115"/>
                    <a:pt x="16241" y="2044"/>
                  </a:cubicBezTo>
                  <a:cubicBezTo>
                    <a:pt x="16146" y="1984"/>
                    <a:pt x="16062" y="1925"/>
                    <a:pt x="15991" y="1865"/>
                  </a:cubicBezTo>
                  <a:cubicBezTo>
                    <a:pt x="15967" y="1853"/>
                    <a:pt x="15955" y="1853"/>
                    <a:pt x="15943" y="1829"/>
                  </a:cubicBezTo>
                  <a:cubicBezTo>
                    <a:pt x="15776" y="1734"/>
                    <a:pt x="15610" y="1627"/>
                    <a:pt x="15467" y="1555"/>
                  </a:cubicBezTo>
                  <a:cubicBezTo>
                    <a:pt x="15455" y="1532"/>
                    <a:pt x="15431" y="1532"/>
                    <a:pt x="15419" y="1520"/>
                  </a:cubicBezTo>
                  <a:cubicBezTo>
                    <a:pt x="15360" y="1496"/>
                    <a:pt x="15288" y="1448"/>
                    <a:pt x="15229" y="1413"/>
                  </a:cubicBezTo>
                  <a:lnTo>
                    <a:pt x="15217" y="1401"/>
                  </a:lnTo>
                  <a:lnTo>
                    <a:pt x="15038" y="1317"/>
                  </a:lnTo>
                  <a:cubicBezTo>
                    <a:pt x="15014" y="1317"/>
                    <a:pt x="15003" y="1293"/>
                    <a:pt x="15003" y="1293"/>
                  </a:cubicBezTo>
                  <a:cubicBezTo>
                    <a:pt x="14955" y="1282"/>
                    <a:pt x="14919" y="1258"/>
                    <a:pt x="14872" y="1234"/>
                  </a:cubicBezTo>
                  <a:cubicBezTo>
                    <a:pt x="14860" y="1234"/>
                    <a:pt x="14860" y="1222"/>
                    <a:pt x="14836" y="1222"/>
                  </a:cubicBezTo>
                  <a:cubicBezTo>
                    <a:pt x="14800" y="1210"/>
                    <a:pt x="14753" y="1198"/>
                    <a:pt x="14717" y="1174"/>
                  </a:cubicBezTo>
                  <a:lnTo>
                    <a:pt x="14705" y="1174"/>
                  </a:lnTo>
                  <a:cubicBezTo>
                    <a:pt x="14681" y="1163"/>
                    <a:pt x="14645" y="1163"/>
                    <a:pt x="14633" y="1163"/>
                  </a:cubicBezTo>
                  <a:lnTo>
                    <a:pt x="14562" y="1163"/>
                  </a:lnTo>
                  <a:cubicBezTo>
                    <a:pt x="14514" y="1174"/>
                    <a:pt x="14467" y="1174"/>
                    <a:pt x="14419" y="1210"/>
                  </a:cubicBezTo>
                  <a:cubicBezTo>
                    <a:pt x="14395" y="1210"/>
                    <a:pt x="14383" y="1222"/>
                    <a:pt x="14348" y="1234"/>
                  </a:cubicBezTo>
                  <a:lnTo>
                    <a:pt x="14336" y="1258"/>
                  </a:lnTo>
                  <a:cubicBezTo>
                    <a:pt x="14300" y="1270"/>
                    <a:pt x="14288" y="1282"/>
                    <a:pt x="14264" y="1317"/>
                  </a:cubicBezTo>
                  <a:cubicBezTo>
                    <a:pt x="14229" y="1341"/>
                    <a:pt x="14205" y="1377"/>
                    <a:pt x="14181" y="1401"/>
                  </a:cubicBezTo>
                  <a:cubicBezTo>
                    <a:pt x="14181" y="1413"/>
                    <a:pt x="14169" y="1413"/>
                    <a:pt x="14169" y="1436"/>
                  </a:cubicBezTo>
                  <a:cubicBezTo>
                    <a:pt x="14145" y="1460"/>
                    <a:pt x="14122" y="1508"/>
                    <a:pt x="14098" y="1555"/>
                  </a:cubicBezTo>
                  <a:lnTo>
                    <a:pt x="14098" y="1567"/>
                  </a:lnTo>
                  <a:cubicBezTo>
                    <a:pt x="14062" y="1615"/>
                    <a:pt x="14050" y="1674"/>
                    <a:pt x="14026" y="1710"/>
                  </a:cubicBezTo>
                  <a:cubicBezTo>
                    <a:pt x="14026" y="1734"/>
                    <a:pt x="14026" y="1734"/>
                    <a:pt x="14002" y="1746"/>
                  </a:cubicBezTo>
                  <a:cubicBezTo>
                    <a:pt x="13979" y="1805"/>
                    <a:pt x="13967" y="1865"/>
                    <a:pt x="13931" y="1925"/>
                  </a:cubicBezTo>
                  <a:cubicBezTo>
                    <a:pt x="13907" y="1996"/>
                    <a:pt x="13883" y="2055"/>
                    <a:pt x="13860" y="2151"/>
                  </a:cubicBezTo>
                  <a:lnTo>
                    <a:pt x="13860" y="2163"/>
                  </a:lnTo>
                  <a:cubicBezTo>
                    <a:pt x="13645" y="2865"/>
                    <a:pt x="13550" y="3889"/>
                    <a:pt x="13693" y="5032"/>
                  </a:cubicBezTo>
                  <a:cubicBezTo>
                    <a:pt x="13788" y="5782"/>
                    <a:pt x="13991" y="6568"/>
                    <a:pt x="14336" y="7354"/>
                  </a:cubicBezTo>
                  <a:cubicBezTo>
                    <a:pt x="15157" y="9235"/>
                    <a:pt x="16348" y="11021"/>
                    <a:pt x="17455" y="12092"/>
                  </a:cubicBezTo>
                  <a:cubicBezTo>
                    <a:pt x="16943" y="11914"/>
                    <a:pt x="16408" y="11735"/>
                    <a:pt x="15884" y="11569"/>
                  </a:cubicBezTo>
                  <a:cubicBezTo>
                    <a:pt x="14336" y="9330"/>
                    <a:pt x="11764" y="7949"/>
                    <a:pt x="9204" y="7223"/>
                  </a:cubicBezTo>
                  <a:cubicBezTo>
                    <a:pt x="9121" y="7211"/>
                    <a:pt x="9061" y="7175"/>
                    <a:pt x="8990" y="7163"/>
                  </a:cubicBezTo>
                  <a:cubicBezTo>
                    <a:pt x="7395" y="6807"/>
                    <a:pt x="5610" y="6441"/>
                    <a:pt x="3862" y="6441"/>
                  </a:cubicBezTo>
                  <a:cubicBezTo>
                    <a:pt x="2921" y="6441"/>
                    <a:pt x="1991" y="6547"/>
                    <a:pt x="1108" y="6818"/>
                  </a:cubicBezTo>
                  <a:cubicBezTo>
                    <a:pt x="894" y="6878"/>
                    <a:pt x="715" y="6973"/>
                    <a:pt x="548" y="7056"/>
                  </a:cubicBezTo>
                  <a:cubicBezTo>
                    <a:pt x="239" y="7235"/>
                    <a:pt x="60" y="7449"/>
                    <a:pt x="13" y="7699"/>
                  </a:cubicBezTo>
                  <a:cubicBezTo>
                    <a:pt x="13" y="7723"/>
                    <a:pt x="13" y="7759"/>
                    <a:pt x="1" y="7782"/>
                  </a:cubicBezTo>
                  <a:cubicBezTo>
                    <a:pt x="1" y="7830"/>
                    <a:pt x="1" y="7878"/>
                    <a:pt x="13" y="7925"/>
                  </a:cubicBezTo>
                  <a:cubicBezTo>
                    <a:pt x="13" y="7937"/>
                    <a:pt x="13" y="7949"/>
                    <a:pt x="36" y="7961"/>
                  </a:cubicBezTo>
                  <a:cubicBezTo>
                    <a:pt x="36" y="7997"/>
                    <a:pt x="48" y="8020"/>
                    <a:pt x="60" y="8056"/>
                  </a:cubicBezTo>
                  <a:cubicBezTo>
                    <a:pt x="60" y="8068"/>
                    <a:pt x="72" y="8080"/>
                    <a:pt x="72" y="8116"/>
                  </a:cubicBezTo>
                  <a:lnTo>
                    <a:pt x="120" y="8199"/>
                  </a:lnTo>
                  <a:cubicBezTo>
                    <a:pt x="132" y="8223"/>
                    <a:pt x="132" y="8247"/>
                    <a:pt x="155" y="8259"/>
                  </a:cubicBezTo>
                  <a:cubicBezTo>
                    <a:pt x="167" y="8294"/>
                    <a:pt x="179" y="8318"/>
                    <a:pt x="215" y="8354"/>
                  </a:cubicBezTo>
                  <a:cubicBezTo>
                    <a:pt x="227" y="8366"/>
                    <a:pt x="239" y="8401"/>
                    <a:pt x="251" y="8413"/>
                  </a:cubicBezTo>
                  <a:cubicBezTo>
                    <a:pt x="275" y="8437"/>
                    <a:pt x="298" y="8473"/>
                    <a:pt x="334" y="8497"/>
                  </a:cubicBezTo>
                  <a:cubicBezTo>
                    <a:pt x="346" y="8521"/>
                    <a:pt x="358" y="8532"/>
                    <a:pt x="370" y="8556"/>
                  </a:cubicBezTo>
                  <a:lnTo>
                    <a:pt x="465" y="8652"/>
                  </a:lnTo>
                  <a:lnTo>
                    <a:pt x="513" y="8699"/>
                  </a:lnTo>
                  <a:cubicBezTo>
                    <a:pt x="536" y="8723"/>
                    <a:pt x="584" y="8771"/>
                    <a:pt x="632" y="8794"/>
                  </a:cubicBezTo>
                  <a:cubicBezTo>
                    <a:pt x="644" y="8818"/>
                    <a:pt x="656" y="8830"/>
                    <a:pt x="667" y="8830"/>
                  </a:cubicBezTo>
                  <a:cubicBezTo>
                    <a:pt x="727" y="8878"/>
                    <a:pt x="787" y="8937"/>
                    <a:pt x="846" y="8973"/>
                  </a:cubicBezTo>
                  <a:cubicBezTo>
                    <a:pt x="906" y="9021"/>
                    <a:pt x="965" y="9068"/>
                    <a:pt x="1048" y="9128"/>
                  </a:cubicBezTo>
                  <a:cubicBezTo>
                    <a:pt x="1060" y="9140"/>
                    <a:pt x="1084" y="9152"/>
                    <a:pt x="1108" y="9175"/>
                  </a:cubicBezTo>
                  <a:cubicBezTo>
                    <a:pt x="1144" y="9199"/>
                    <a:pt x="1203" y="9247"/>
                    <a:pt x="1263" y="9271"/>
                  </a:cubicBezTo>
                  <a:cubicBezTo>
                    <a:pt x="1298" y="9294"/>
                    <a:pt x="1310" y="9306"/>
                    <a:pt x="1346" y="9318"/>
                  </a:cubicBezTo>
                  <a:cubicBezTo>
                    <a:pt x="1382" y="9354"/>
                    <a:pt x="1441" y="9378"/>
                    <a:pt x="1501" y="9425"/>
                  </a:cubicBezTo>
                  <a:lnTo>
                    <a:pt x="1596" y="9473"/>
                  </a:lnTo>
                  <a:cubicBezTo>
                    <a:pt x="1656" y="9497"/>
                    <a:pt x="1703" y="9533"/>
                    <a:pt x="1763" y="9556"/>
                  </a:cubicBezTo>
                  <a:lnTo>
                    <a:pt x="1846" y="9604"/>
                  </a:lnTo>
                  <a:cubicBezTo>
                    <a:pt x="1906" y="9628"/>
                    <a:pt x="1965" y="9664"/>
                    <a:pt x="2025" y="9711"/>
                  </a:cubicBezTo>
                  <a:lnTo>
                    <a:pt x="2120" y="9747"/>
                  </a:lnTo>
                  <a:cubicBezTo>
                    <a:pt x="2191" y="9783"/>
                    <a:pt x="2251" y="9830"/>
                    <a:pt x="2322" y="9854"/>
                  </a:cubicBezTo>
                  <a:cubicBezTo>
                    <a:pt x="2358" y="9866"/>
                    <a:pt x="2370" y="9890"/>
                    <a:pt x="2394" y="9902"/>
                  </a:cubicBezTo>
                  <a:lnTo>
                    <a:pt x="2668" y="10033"/>
                  </a:lnTo>
                  <a:cubicBezTo>
                    <a:pt x="2680" y="10033"/>
                    <a:pt x="2680" y="10045"/>
                    <a:pt x="2692" y="10045"/>
                  </a:cubicBezTo>
                  <a:cubicBezTo>
                    <a:pt x="2799" y="10092"/>
                    <a:pt x="2906" y="10152"/>
                    <a:pt x="3025" y="10199"/>
                  </a:cubicBezTo>
                  <a:cubicBezTo>
                    <a:pt x="4394" y="10818"/>
                    <a:pt x="6109" y="11414"/>
                    <a:pt x="7835" y="11866"/>
                  </a:cubicBezTo>
                  <a:cubicBezTo>
                    <a:pt x="9170" y="12215"/>
                    <a:pt x="10635" y="12427"/>
                    <a:pt x="12092" y="12427"/>
                  </a:cubicBezTo>
                  <a:cubicBezTo>
                    <a:pt x="13325" y="12427"/>
                    <a:pt x="14553" y="12275"/>
                    <a:pt x="15693" y="11926"/>
                  </a:cubicBezTo>
                  <a:cubicBezTo>
                    <a:pt x="16467" y="12211"/>
                    <a:pt x="17253" y="12509"/>
                    <a:pt x="18027" y="12807"/>
                  </a:cubicBezTo>
                  <a:cubicBezTo>
                    <a:pt x="16550" y="12926"/>
                    <a:pt x="14336" y="13533"/>
                    <a:pt x="12633" y="14867"/>
                  </a:cubicBezTo>
                  <a:cubicBezTo>
                    <a:pt x="10752" y="16379"/>
                    <a:pt x="8335" y="19486"/>
                    <a:pt x="9264" y="21141"/>
                  </a:cubicBezTo>
                  <a:cubicBezTo>
                    <a:pt x="9276" y="21153"/>
                    <a:pt x="9299" y="21177"/>
                    <a:pt x="9335" y="21201"/>
                  </a:cubicBezTo>
                  <a:cubicBezTo>
                    <a:pt x="9660" y="21398"/>
                    <a:pt x="10042" y="21483"/>
                    <a:pt x="10461" y="21483"/>
                  </a:cubicBezTo>
                  <a:cubicBezTo>
                    <a:pt x="12347" y="21483"/>
                    <a:pt x="14969" y="19757"/>
                    <a:pt x="16372" y="18724"/>
                  </a:cubicBezTo>
                  <a:cubicBezTo>
                    <a:pt x="18670" y="17034"/>
                    <a:pt x="19646" y="14486"/>
                    <a:pt x="19753" y="13474"/>
                  </a:cubicBezTo>
                  <a:cubicBezTo>
                    <a:pt x="20777" y="13890"/>
                    <a:pt x="21789" y="14319"/>
                    <a:pt x="22801" y="14771"/>
                  </a:cubicBezTo>
                  <a:cubicBezTo>
                    <a:pt x="24409" y="15462"/>
                    <a:pt x="25194" y="15819"/>
                    <a:pt x="26778" y="16593"/>
                  </a:cubicBezTo>
                  <a:cubicBezTo>
                    <a:pt x="26706" y="16593"/>
                    <a:pt x="26635" y="16604"/>
                    <a:pt x="26571" y="16604"/>
                  </a:cubicBezTo>
                  <a:cubicBezTo>
                    <a:pt x="26538" y="16604"/>
                    <a:pt x="26508" y="16601"/>
                    <a:pt x="26480" y="16593"/>
                  </a:cubicBezTo>
                  <a:cubicBezTo>
                    <a:pt x="26075" y="16617"/>
                    <a:pt x="25647" y="16641"/>
                    <a:pt x="25182" y="16724"/>
                  </a:cubicBezTo>
                  <a:cubicBezTo>
                    <a:pt x="24718" y="16819"/>
                    <a:pt x="24242" y="16938"/>
                    <a:pt x="23754" y="17105"/>
                  </a:cubicBezTo>
                  <a:cubicBezTo>
                    <a:pt x="23289" y="17272"/>
                    <a:pt x="22813" y="17450"/>
                    <a:pt x="22361" y="17653"/>
                  </a:cubicBezTo>
                  <a:cubicBezTo>
                    <a:pt x="21420" y="18081"/>
                    <a:pt x="20491" y="18641"/>
                    <a:pt x="19658" y="19284"/>
                  </a:cubicBezTo>
                  <a:cubicBezTo>
                    <a:pt x="19229" y="19629"/>
                    <a:pt x="18801" y="19974"/>
                    <a:pt x="18408" y="20332"/>
                  </a:cubicBezTo>
                  <a:cubicBezTo>
                    <a:pt x="18039" y="20653"/>
                    <a:pt x="17670" y="20998"/>
                    <a:pt x="17312" y="21320"/>
                  </a:cubicBezTo>
                  <a:cubicBezTo>
                    <a:pt x="16598" y="21963"/>
                    <a:pt x="15931" y="22606"/>
                    <a:pt x="15372" y="23225"/>
                  </a:cubicBezTo>
                  <a:cubicBezTo>
                    <a:pt x="14955" y="23737"/>
                    <a:pt x="14467" y="24249"/>
                    <a:pt x="14169" y="24689"/>
                  </a:cubicBezTo>
                  <a:cubicBezTo>
                    <a:pt x="13871" y="25142"/>
                    <a:pt x="13741" y="25535"/>
                    <a:pt x="13883" y="25856"/>
                  </a:cubicBezTo>
                  <a:lnTo>
                    <a:pt x="13931" y="25939"/>
                  </a:lnTo>
                  <a:cubicBezTo>
                    <a:pt x="14110" y="26225"/>
                    <a:pt x="14514" y="26392"/>
                    <a:pt x="15110" y="26451"/>
                  </a:cubicBezTo>
                  <a:cubicBezTo>
                    <a:pt x="15244" y="26462"/>
                    <a:pt x="15387" y="26468"/>
                    <a:pt x="15540" y="26468"/>
                  </a:cubicBezTo>
                  <a:cubicBezTo>
                    <a:pt x="15727" y="26468"/>
                    <a:pt x="15929" y="26459"/>
                    <a:pt x="16146" y="26439"/>
                  </a:cubicBezTo>
                  <a:cubicBezTo>
                    <a:pt x="16348" y="26404"/>
                    <a:pt x="16562" y="26380"/>
                    <a:pt x="16789" y="26332"/>
                  </a:cubicBezTo>
                  <a:cubicBezTo>
                    <a:pt x="16908" y="26297"/>
                    <a:pt x="17015" y="26273"/>
                    <a:pt x="17134" y="26237"/>
                  </a:cubicBezTo>
                  <a:cubicBezTo>
                    <a:pt x="17253" y="26213"/>
                    <a:pt x="17360" y="26166"/>
                    <a:pt x="17479" y="26142"/>
                  </a:cubicBezTo>
                  <a:cubicBezTo>
                    <a:pt x="18324" y="25880"/>
                    <a:pt x="19289" y="25523"/>
                    <a:pt x="20289" y="25023"/>
                  </a:cubicBezTo>
                  <a:cubicBezTo>
                    <a:pt x="20777" y="24761"/>
                    <a:pt x="21301" y="24487"/>
                    <a:pt x="21789" y="24189"/>
                  </a:cubicBezTo>
                  <a:cubicBezTo>
                    <a:pt x="22265" y="23891"/>
                    <a:pt x="22730" y="23570"/>
                    <a:pt x="23194" y="23260"/>
                  </a:cubicBezTo>
                  <a:cubicBezTo>
                    <a:pt x="24111" y="22606"/>
                    <a:pt x="24909" y="21891"/>
                    <a:pt x="25563" y="21189"/>
                  </a:cubicBezTo>
                  <a:cubicBezTo>
                    <a:pt x="25885" y="20855"/>
                    <a:pt x="26194" y="20498"/>
                    <a:pt x="26456" y="20165"/>
                  </a:cubicBezTo>
                  <a:cubicBezTo>
                    <a:pt x="26706" y="19843"/>
                    <a:pt x="26933" y="19546"/>
                    <a:pt x="27147" y="19260"/>
                  </a:cubicBezTo>
                  <a:cubicBezTo>
                    <a:pt x="27373" y="18974"/>
                    <a:pt x="27564" y="18712"/>
                    <a:pt x="27742" y="18486"/>
                  </a:cubicBezTo>
                  <a:cubicBezTo>
                    <a:pt x="27861" y="18260"/>
                    <a:pt x="27980" y="18093"/>
                    <a:pt x="28135" y="17950"/>
                  </a:cubicBezTo>
                  <a:cubicBezTo>
                    <a:pt x="28278" y="17796"/>
                    <a:pt x="28445" y="17700"/>
                    <a:pt x="28528" y="17593"/>
                  </a:cubicBezTo>
                  <a:cubicBezTo>
                    <a:pt x="28564" y="17569"/>
                    <a:pt x="28588" y="17534"/>
                    <a:pt x="28611" y="17498"/>
                  </a:cubicBezTo>
                  <a:cubicBezTo>
                    <a:pt x="29623" y="18010"/>
                    <a:pt x="30124" y="18272"/>
                    <a:pt x="31124" y="18808"/>
                  </a:cubicBezTo>
                  <a:cubicBezTo>
                    <a:pt x="32493" y="19546"/>
                    <a:pt x="33850" y="20296"/>
                    <a:pt x="35207" y="21094"/>
                  </a:cubicBezTo>
                  <a:cubicBezTo>
                    <a:pt x="35481" y="21260"/>
                    <a:pt x="35779" y="21439"/>
                    <a:pt x="36065" y="21594"/>
                  </a:cubicBezTo>
                  <a:cubicBezTo>
                    <a:pt x="33207" y="21784"/>
                    <a:pt x="30278" y="22891"/>
                    <a:pt x="28076" y="24570"/>
                  </a:cubicBezTo>
                  <a:cubicBezTo>
                    <a:pt x="25873" y="26261"/>
                    <a:pt x="21218" y="30273"/>
                    <a:pt x="22063" y="32369"/>
                  </a:cubicBezTo>
                  <a:cubicBezTo>
                    <a:pt x="22063" y="32393"/>
                    <a:pt x="22075" y="32393"/>
                    <a:pt x="22087" y="32404"/>
                  </a:cubicBezTo>
                  <a:cubicBezTo>
                    <a:pt x="22087" y="32416"/>
                    <a:pt x="22087" y="32440"/>
                    <a:pt x="22111" y="32464"/>
                  </a:cubicBezTo>
                  <a:cubicBezTo>
                    <a:pt x="22134" y="32500"/>
                    <a:pt x="22182" y="32524"/>
                    <a:pt x="22253" y="32524"/>
                  </a:cubicBezTo>
                  <a:cubicBezTo>
                    <a:pt x="22439" y="32542"/>
                    <a:pt x="22626" y="32550"/>
                    <a:pt x="22815" y="32550"/>
                  </a:cubicBezTo>
                  <a:cubicBezTo>
                    <a:pt x="25860" y="32550"/>
                    <a:pt x="29190" y="30283"/>
                    <a:pt x="31421" y="28714"/>
                  </a:cubicBezTo>
                  <a:cubicBezTo>
                    <a:pt x="33731" y="27082"/>
                    <a:pt x="36065" y="25082"/>
                    <a:pt x="37267" y="22308"/>
                  </a:cubicBezTo>
                  <a:cubicBezTo>
                    <a:pt x="39256" y="23510"/>
                    <a:pt x="41220" y="24796"/>
                    <a:pt x="43149" y="26106"/>
                  </a:cubicBezTo>
                  <a:cubicBezTo>
                    <a:pt x="41303" y="24606"/>
                    <a:pt x="39387" y="23201"/>
                    <a:pt x="37410" y="21891"/>
                  </a:cubicBezTo>
                  <a:cubicBezTo>
                    <a:pt x="38029" y="21629"/>
                    <a:pt x="38255" y="20355"/>
                    <a:pt x="38732" y="18808"/>
                  </a:cubicBezTo>
                  <a:cubicBezTo>
                    <a:pt x="38803" y="18593"/>
                    <a:pt x="38863" y="18331"/>
                    <a:pt x="38934" y="18069"/>
                  </a:cubicBezTo>
                  <a:cubicBezTo>
                    <a:pt x="38958" y="17998"/>
                    <a:pt x="38982" y="17903"/>
                    <a:pt x="38994" y="17831"/>
                  </a:cubicBezTo>
                  <a:cubicBezTo>
                    <a:pt x="39017" y="17796"/>
                    <a:pt x="39017" y="17760"/>
                    <a:pt x="39029" y="17724"/>
                  </a:cubicBezTo>
                  <a:cubicBezTo>
                    <a:pt x="39053" y="17605"/>
                    <a:pt x="39089" y="17486"/>
                    <a:pt x="39101" y="17355"/>
                  </a:cubicBezTo>
                  <a:cubicBezTo>
                    <a:pt x="39160" y="17057"/>
                    <a:pt x="39208" y="16724"/>
                    <a:pt x="39220" y="16355"/>
                  </a:cubicBezTo>
                  <a:cubicBezTo>
                    <a:pt x="39232" y="16057"/>
                    <a:pt x="39256" y="15748"/>
                    <a:pt x="39268" y="15438"/>
                  </a:cubicBezTo>
                  <a:cubicBezTo>
                    <a:pt x="39279" y="15152"/>
                    <a:pt x="39279" y="14855"/>
                    <a:pt x="39291" y="14569"/>
                  </a:cubicBezTo>
                  <a:cubicBezTo>
                    <a:pt x="39291" y="14438"/>
                    <a:pt x="39315" y="14307"/>
                    <a:pt x="39315" y="14164"/>
                  </a:cubicBezTo>
                  <a:lnTo>
                    <a:pt x="39315" y="14069"/>
                  </a:lnTo>
                  <a:lnTo>
                    <a:pt x="39315" y="13926"/>
                  </a:lnTo>
                  <a:lnTo>
                    <a:pt x="39315" y="13664"/>
                  </a:lnTo>
                  <a:cubicBezTo>
                    <a:pt x="39315" y="13485"/>
                    <a:pt x="39315" y="13295"/>
                    <a:pt x="39291" y="13116"/>
                  </a:cubicBezTo>
                  <a:cubicBezTo>
                    <a:pt x="39279" y="12557"/>
                    <a:pt x="39220" y="12009"/>
                    <a:pt x="39137" y="11461"/>
                  </a:cubicBezTo>
                  <a:cubicBezTo>
                    <a:pt x="39077" y="11092"/>
                    <a:pt x="38994" y="10711"/>
                    <a:pt x="38922" y="10378"/>
                  </a:cubicBezTo>
                  <a:cubicBezTo>
                    <a:pt x="38756" y="9664"/>
                    <a:pt x="38541" y="8985"/>
                    <a:pt x="38303" y="8354"/>
                  </a:cubicBezTo>
                  <a:cubicBezTo>
                    <a:pt x="38184" y="8032"/>
                    <a:pt x="38041" y="7723"/>
                    <a:pt x="37922" y="7425"/>
                  </a:cubicBezTo>
                  <a:cubicBezTo>
                    <a:pt x="37863" y="7282"/>
                    <a:pt x="37791" y="7128"/>
                    <a:pt x="37732" y="6985"/>
                  </a:cubicBezTo>
                  <a:cubicBezTo>
                    <a:pt x="37672" y="6830"/>
                    <a:pt x="37601" y="6699"/>
                    <a:pt x="37541" y="6544"/>
                  </a:cubicBezTo>
                  <a:cubicBezTo>
                    <a:pt x="37470" y="6401"/>
                    <a:pt x="37410" y="6246"/>
                    <a:pt x="37327" y="6116"/>
                  </a:cubicBezTo>
                  <a:lnTo>
                    <a:pt x="37112" y="5675"/>
                  </a:lnTo>
                  <a:cubicBezTo>
                    <a:pt x="36815" y="5092"/>
                    <a:pt x="36493" y="4568"/>
                    <a:pt x="36196" y="4103"/>
                  </a:cubicBezTo>
                  <a:cubicBezTo>
                    <a:pt x="35588" y="3187"/>
                    <a:pt x="35029" y="2460"/>
                    <a:pt x="34588" y="1936"/>
                  </a:cubicBezTo>
                  <a:cubicBezTo>
                    <a:pt x="34434" y="1746"/>
                    <a:pt x="34279" y="1579"/>
                    <a:pt x="34160" y="1460"/>
                  </a:cubicBezTo>
                  <a:cubicBezTo>
                    <a:pt x="34088" y="1365"/>
                    <a:pt x="34017" y="1305"/>
                    <a:pt x="33945" y="1246"/>
                  </a:cubicBezTo>
                  <a:cubicBezTo>
                    <a:pt x="33934" y="1234"/>
                    <a:pt x="33934" y="1234"/>
                    <a:pt x="33922" y="1234"/>
                  </a:cubicBezTo>
                  <a:cubicBezTo>
                    <a:pt x="33771" y="1116"/>
                    <a:pt x="33689" y="1066"/>
                    <a:pt x="33622" y="1066"/>
                  </a:cubicBezTo>
                  <a:cubicBezTo>
                    <a:pt x="33614" y="1066"/>
                    <a:pt x="33607" y="1066"/>
                    <a:pt x="33600" y="1067"/>
                  </a:cubicBezTo>
                  <a:cubicBezTo>
                    <a:pt x="33576" y="1067"/>
                    <a:pt x="33564" y="1091"/>
                    <a:pt x="33553" y="1103"/>
                  </a:cubicBezTo>
                  <a:lnTo>
                    <a:pt x="33505" y="1103"/>
                  </a:lnTo>
                  <a:cubicBezTo>
                    <a:pt x="33326" y="1103"/>
                    <a:pt x="33124" y="1389"/>
                    <a:pt x="32933" y="1913"/>
                  </a:cubicBezTo>
                  <a:cubicBezTo>
                    <a:pt x="32850" y="2175"/>
                    <a:pt x="32779" y="2508"/>
                    <a:pt x="32719" y="2877"/>
                  </a:cubicBezTo>
                  <a:cubicBezTo>
                    <a:pt x="32660" y="3246"/>
                    <a:pt x="32612" y="3675"/>
                    <a:pt x="32600" y="4139"/>
                  </a:cubicBezTo>
                  <a:cubicBezTo>
                    <a:pt x="32576" y="4365"/>
                    <a:pt x="32576" y="4603"/>
                    <a:pt x="32564" y="4842"/>
                  </a:cubicBezTo>
                  <a:cubicBezTo>
                    <a:pt x="32552" y="5080"/>
                    <a:pt x="32552" y="5330"/>
                    <a:pt x="32552" y="5580"/>
                  </a:cubicBezTo>
                  <a:cubicBezTo>
                    <a:pt x="32552" y="5699"/>
                    <a:pt x="32552" y="5830"/>
                    <a:pt x="32540" y="5949"/>
                  </a:cubicBezTo>
                  <a:lnTo>
                    <a:pt x="32540" y="6223"/>
                  </a:lnTo>
                  <a:lnTo>
                    <a:pt x="32540" y="6389"/>
                  </a:lnTo>
                  <a:cubicBezTo>
                    <a:pt x="32540" y="6592"/>
                    <a:pt x="32552" y="6806"/>
                    <a:pt x="32564" y="7008"/>
                  </a:cubicBezTo>
                  <a:cubicBezTo>
                    <a:pt x="32564" y="7104"/>
                    <a:pt x="32564" y="7187"/>
                    <a:pt x="32576" y="7282"/>
                  </a:cubicBezTo>
                  <a:cubicBezTo>
                    <a:pt x="32612" y="7580"/>
                    <a:pt x="32636" y="7890"/>
                    <a:pt x="32671" y="8187"/>
                  </a:cubicBezTo>
                  <a:cubicBezTo>
                    <a:pt x="32695" y="8497"/>
                    <a:pt x="32743" y="8794"/>
                    <a:pt x="32791" y="9104"/>
                  </a:cubicBezTo>
                  <a:cubicBezTo>
                    <a:pt x="32874" y="9735"/>
                    <a:pt x="32981" y="10342"/>
                    <a:pt x="33100" y="10949"/>
                  </a:cubicBezTo>
                  <a:cubicBezTo>
                    <a:pt x="33160" y="11271"/>
                    <a:pt x="33219" y="11592"/>
                    <a:pt x="33267" y="11890"/>
                  </a:cubicBezTo>
                  <a:cubicBezTo>
                    <a:pt x="33326" y="12188"/>
                    <a:pt x="33374" y="12497"/>
                    <a:pt x="33410" y="12783"/>
                  </a:cubicBezTo>
                  <a:cubicBezTo>
                    <a:pt x="33433" y="12878"/>
                    <a:pt x="33433" y="12926"/>
                    <a:pt x="33445" y="13009"/>
                  </a:cubicBezTo>
                  <a:cubicBezTo>
                    <a:pt x="33457" y="13116"/>
                    <a:pt x="33457" y="13152"/>
                    <a:pt x="33469" y="13259"/>
                  </a:cubicBezTo>
                  <a:cubicBezTo>
                    <a:pt x="33505" y="13450"/>
                    <a:pt x="33529" y="13652"/>
                    <a:pt x="33564" y="13831"/>
                  </a:cubicBezTo>
                  <a:cubicBezTo>
                    <a:pt x="33624" y="14200"/>
                    <a:pt x="33695" y="14545"/>
                    <a:pt x="33767" y="14867"/>
                  </a:cubicBezTo>
                  <a:cubicBezTo>
                    <a:pt x="33803" y="15033"/>
                    <a:pt x="33850" y="15176"/>
                    <a:pt x="33874" y="15343"/>
                  </a:cubicBezTo>
                  <a:cubicBezTo>
                    <a:pt x="33886" y="15438"/>
                    <a:pt x="33910" y="15474"/>
                    <a:pt x="33934" y="15569"/>
                  </a:cubicBezTo>
                  <a:cubicBezTo>
                    <a:pt x="33945" y="15617"/>
                    <a:pt x="33945" y="15629"/>
                    <a:pt x="33969" y="15676"/>
                  </a:cubicBezTo>
                  <a:cubicBezTo>
                    <a:pt x="33981" y="15700"/>
                    <a:pt x="33981" y="15736"/>
                    <a:pt x="33993" y="15760"/>
                  </a:cubicBezTo>
                  <a:cubicBezTo>
                    <a:pt x="34053" y="15998"/>
                    <a:pt x="34112" y="16272"/>
                    <a:pt x="34172" y="16533"/>
                  </a:cubicBezTo>
                  <a:cubicBezTo>
                    <a:pt x="34279" y="17081"/>
                    <a:pt x="34386" y="17676"/>
                    <a:pt x="34541" y="18272"/>
                  </a:cubicBezTo>
                  <a:cubicBezTo>
                    <a:pt x="34815" y="19320"/>
                    <a:pt x="35219" y="20177"/>
                    <a:pt x="35648" y="20808"/>
                  </a:cubicBezTo>
                  <a:cubicBezTo>
                    <a:pt x="35553" y="20748"/>
                    <a:pt x="35458" y="20689"/>
                    <a:pt x="35362" y="20629"/>
                  </a:cubicBezTo>
                  <a:cubicBezTo>
                    <a:pt x="34041" y="19796"/>
                    <a:pt x="32683" y="19010"/>
                    <a:pt x="31314" y="18248"/>
                  </a:cubicBezTo>
                  <a:cubicBezTo>
                    <a:pt x="30302" y="17700"/>
                    <a:pt x="29802" y="17415"/>
                    <a:pt x="28766" y="16891"/>
                  </a:cubicBezTo>
                  <a:cubicBezTo>
                    <a:pt x="30659" y="14378"/>
                    <a:pt x="28873" y="10116"/>
                    <a:pt x="27992" y="7723"/>
                  </a:cubicBezTo>
                  <a:cubicBezTo>
                    <a:pt x="27778" y="7104"/>
                    <a:pt x="27433" y="6473"/>
                    <a:pt x="27087" y="5889"/>
                  </a:cubicBezTo>
                  <a:cubicBezTo>
                    <a:pt x="25778" y="3675"/>
                    <a:pt x="23992" y="1901"/>
                    <a:pt x="22754" y="936"/>
                  </a:cubicBezTo>
                  <a:lnTo>
                    <a:pt x="22742" y="924"/>
                  </a:lnTo>
                  <a:cubicBezTo>
                    <a:pt x="22682" y="877"/>
                    <a:pt x="22634" y="853"/>
                    <a:pt x="22599" y="805"/>
                  </a:cubicBezTo>
                  <a:cubicBezTo>
                    <a:pt x="22575" y="793"/>
                    <a:pt x="22563" y="793"/>
                    <a:pt x="22551" y="770"/>
                  </a:cubicBezTo>
                  <a:cubicBezTo>
                    <a:pt x="22504" y="746"/>
                    <a:pt x="22456" y="698"/>
                    <a:pt x="22420" y="674"/>
                  </a:cubicBezTo>
                  <a:cubicBezTo>
                    <a:pt x="22396" y="651"/>
                    <a:pt x="22384" y="639"/>
                    <a:pt x="22373" y="639"/>
                  </a:cubicBezTo>
                  <a:cubicBezTo>
                    <a:pt x="22325" y="615"/>
                    <a:pt x="22301" y="579"/>
                    <a:pt x="22253" y="555"/>
                  </a:cubicBezTo>
                  <a:cubicBezTo>
                    <a:pt x="22242" y="543"/>
                    <a:pt x="22218" y="520"/>
                    <a:pt x="22194" y="520"/>
                  </a:cubicBezTo>
                  <a:cubicBezTo>
                    <a:pt x="22158" y="496"/>
                    <a:pt x="22123" y="472"/>
                    <a:pt x="22087" y="448"/>
                  </a:cubicBezTo>
                  <a:cubicBezTo>
                    <a:pt x="22075" y="436"/>
                    <a:pt x="22063" y="436"/>
                    <a:pt x="22039" y="424"/>
                  </a:cubicBezTo>
                  <a:cubicBezTo>
                    <a:pt x="21980" y="389"/>
                    <a:pt x="21944" y="341"/>
                    <a:pt x="21896" y="317"/>
                  </a:cubicBezTo>
                  <a:cubicBezTo>
                    <a:pt x="21861" y="305"/>
                    <a:pt x="21849" y="281"/>
                    <a:pt x="21825" y="270"/>
                  </a:cubicBezTo>
                  <a:cubicBezTo>
                    <a:pt x="21801" y="258"/>
                    <a:pt x="21777" y="258"/>
                    <a:pt x="21765" y="246"/>
                  </a:cubicBezTo>
                  <a:cubicBezTo>
                    <a:pt x="21730" y="222"/>
                    <a:pt x="21718" y="210"/>
                    <a:pt x="21682" y="198"/>
                  </a:cubicBezTo>
                  <a:cubicBezTo>
                    <a:pt x="21670" y="186"/>
                    <a:pt x="21658" y="186"/>
                    <a:pt x="21646" y="162"/>
                  </a:cubicBezTo>
                  <a:cubicBezTo>
                    <a:pt x="21622" y="150"/>
                    <a:pt x="21599" y="150"/>
                    <a:pt x="21587" y="139"/>
                  </a:cubicBezTo>
                  <a:cubicBezTo>
                    <a:pt x="21563" y="139"/>
                    <a:pt x="21551" y="127"/>
                    <a:pt x="21539" y="127"/>
                  </a:cubicBezTo>
                  <a:cubicBezTo>
                    <a:pt x="21527" y="103"/>
                    <a:pt x="21503" y="103"/>
                    <a:pt x="21491" y="103"/>
                  </a:cubicBezTo>
                  <a:cubicBezTo>
                    <a:pt x="21480" y="103"/>
                    <a:pt x="21480" y="103"/>
                    <a:pt x="21468" y="91"/>
                  </a:cubicBezTo>
                  <a:cubicBezTo>
                    <a:pt x="21444" y="91"/>
                    <a:pt x="21432" y="79"/>
                    <a:pt x="21420" y="79"/>
                  </a:cubicBezTo>
                  <a:lnTo>
                    <a:pt x="21361" y="79"/>
                  </a:lnTo>
                  <a:cubicBezTo>
                    <a:pt x="21349" y="79"/>
                    <a:pt x="21313" y="91"/>
                    <a:pt x="21301" y="91"/>
                  </a:cubicBezTo>
                  <a:cubicBezTo>
                    <a:pt x="21224" y="39"/>
                    <a:pt x="21159" y="0"/>
                    <a:pt x="21097"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3"/>
            <p:cNvSpPr/>
            <p:nvPr/>
          </p:nvSpPr>
          <p:spPr>
            <a:xfrm>
              <a:off x="5652506" y="288076"/>
              <a:ext cx="545658" cy="722572"/>
            </a:xfrm>
            <a:custGeom>
              <a:avLst/>
              <a:gdLst/>
              <a:ahLst/>
              <a:cxnLst/>
              <a:rect l="l" t="t" r="r" b="b"/>
              <a:pathLst>
                <a:path w="18876" h="24996" extrusionOk="0">
                  <a:moveTo>
                    <a:pt x="512" y="0"/>
                  </a:moveTo>
                  <a:lnTo>
                    <a:pt x="512" y="0"/>
                  </a:lnTo>
                  <a:cubicBezTo>
                    <a:pt x="512" y="0"/>
                    <a:pt x="0" y="1263"/>
                    <a:pt x="2322" y="9477"/>
                  </a:cubicBezTo>
                  <a:cubicBezTo>
                    <a:pt x="4715" y="17550"/>
                    <a:pt x="12609" y="22729"/>
                    <a:pt x="16324" y="24777"/>
                  </a:cubicBezTo>
                  <a:cubicBezTo>
                    <a:pt x="16593" y="24927"/>
                    <a:pt x="16876" y="24995"/>
                    <a:pt x="17151" y="24995"/>
                  </a:cubicBezTo>
                  <a:cubicBezTo>
                    <a:pt x="18056" y="24995"/>
                    <a:pt x="18875" y="24257"/>
                    <a:pt x="18848" y="23253"/>
                  </a:cubicBezTo>
                  <a:cubicBezTo>
                    <a:pt x="18681" y="18502"/>
                    <a:pt x="14216" y="10430"/>
                    <a:pt x="10156" y="6549"/>
                  </a:cubicBezTo>
                  <a:cubicBezTo>
                    <a:pt x="5191" y="1846"/>
                    <a:pt x="513" y="0"/>
                    <a:pt x="512" y="0"/>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3"/>
            <p:cNvSpPr/>
            <p:nvPr/>
          </p:nvSpPr>
          <p:spPr>
            <a:xfrm>
              <a:off x="5667307" y="288076"/>
              <a:ext cx="503193" cy="717282"/>
            </a:xfrm>
            <a:custGeom>
              <a:avLst/>
              <a:gdLst/>
              <a:ahLst/>
              <a:cxnLst/>
              <a:rect l="l" t="t" r="r" b="b"/>
              <a:pathLst>
                <a:path w="17407" h="24813" extrusionOk="0">
                  <a:moveTo>
                    <a:pt x="0" y="0"/>
                  </a:moveTo>
                  <a:cubicBezTo>
                    <a:pt x="0" y="1"/>
                    <a:pt x="250" y="405"/>
                    <a:pt x="726" y="1084"/>
                  </a:cubicBezTo>
                  <a:cubicBezTo>
                    <a:pt x="1191" y="1774"/>
                    <a:pt x="1846" y="2750"/>
                    <a:pt x="2643" y="3929"/>
                  </a:cubicBezTo>
                  <a:cubicBezTo>
                    <a:pt x="3048" y="4513"/>
                    <a:pt x="3477" y="5156"/>
                    <a:pt x="3941" y="5822"/>
                  </a:cubicBezTo>
                  <a:cubicBezTo>
                    <a:pt x="4405" y="6501"/>
                    <a:pt x="4894" y="7203"/>
                    <a:pt x="5394" y="7930"/>
                  </a:cubicBezTo>
                  <a:cubicBezTo>
                    <a:pt x="6429" y="9394"/>
                    <a:pt x="7501" y="10954"/>
                    <a:pt x="8584" y="12502"/>
                  </a:cubicBezTo>
                  <a:cubicBezTo>
                    <a:pt x="9680" y="14049"/>
                    <a:pt x="10775" y="15597"/>
                    <a:pt x="11799" y="17038"/>
                  </a:cubicBezTo>
                  <a:cubicBezTo>
                    <a:pt x="12823" y="18490"/>
                    <a:pt x="13811" y="19824"/>
                    <a:pt x="14621" y="20991"/>
                  </a:cubicBezTo>
                  <a:cubicBezTo>
                    <a:pt x="15442" y="22146"/>
                    <a:pt x="16145" y="23098"/>
                    <a:pt x="16633" y="23765"/>
                  </a:cubicBezTo>
                  <a:cubicBezTo>
                    <a:pt x="17121" y="24420"/>
                    <a:pt x="17407" y="24813"/>
                    <a:pt x="17407" y="24813"/>
                  </a:cubicBezTo>
                  <a:cubicBezTo>
                    <a:pt x="17407" y="24813"/>
                    <a:pt x="17133" y="24408"/>
                    <a:pt x="16681" y="23729"/>
                  </a:cubicBezTo>
                  <a:cubicBezTo>
                    <a:pt x="16216" y="23039"/>
                    <a:pt x="15562" y="22062"/>
                    <a:pt x="14752" y="20884"/>
                  </a:cubicBezTo>
                  <a:cubicBezTo>
                    <a:pt x="13954" y="19705"/>
                    <a:pt x="13014" y="18336"/>
                    <a:pt x="12002" y="16883"/>
                  </a:cubicBezTo>
                  <a:cubicBezTo>
                    <a:pt x="10978" y="15419"/>
                    <a:pt x="9906" y="13859"/>
                    <a:pt x="8823" y="12311"/>
                  </a:cubicBezTo>
                  <a:cubicBezTo>
                    <a:pt x="7715" y="10763"/>
                    <a:pt x="6632" y="9216"/>
                    <a:pt x="5608" y="7775"/>
                  </a:cubicBezTo>
                  <a:cubicBezTo>
                    <a:pt x="5096" y="7037"/>
                    <a:pt x="4596" y="6346"/>
                    <a:pt x="4120" y="5691"/>
                  </a:cubicBezTo>
                  <a:cubicBezTo>
                    <a:pt x="3643" y="5036"/>
                    <a:pt x="3191" y="4405"/>
                    <a:pt x="2774" y="3822"/>
                  </a:cubicBezTo>
                  <a:cubicBezTo>
                    <a:pt x="1953" y="2667"/>
                    <a:pt x="1262" y="1715"/>
                    <a:pt x="762" y="1048"/>
                  </a:cubicBezTo>
                  <a:cubicBezTo>
                    <a:pt x="274" y="393"/>
                    <a:pt x="0" y="1"/>
                    <a:pt x="0"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3"/>
            <p:cNvSpPr/>
            <p:nvPr/>
          </p:nvSpPr>
          <p:spPr>
            <a:xfrm>
              <a:off x="5728216" y="524864"/>
              <a:ext cx="113260" cy="17576"/>
            </a:xfrm>
            <a:custGeom>
              <a:avLst/>
              <a:gdLst/>
              <a:ahLst/>
              <a:cxnLst/>
              <a:rect l="l" t="t" r="r" b="b"/>
              <a:pathLst>
                <a:path w="3918" h="608" extrusionOk="0">
                  <a:moveTo>
                    <a:pt x="0" y="1"/>
                  </a:moveTo>
                  <a:cubicBezTo>
                    <a:pt x="0" y="1"/>
                    <a:pt x="60" y="12"/>
                    <a:pt x="167" y="36"/>
                  </a:cubicBezTo>
                  <a:cubicBezTo>
                    <a:pt x="286" y="48"/>
                    <a:pt x="429" y="96"/>
                    <a:pt x="608" y="132"/>
                  </a:cubicBezTo>
                  <a:cubicBezTo>
                    <a:pt x="786" y="155"/>
                    <a:pt x="1013" y="203"/>
                    <a:pt x="1239" y="251"/>
                  </a:cubicBezTo>
                  <a:cubicBezTo>
                    <a:pt x="1465" y="286"/>
                    <a:pt x="1715" y="322"/>
                    <a:pt x="1953" y="370"/>
                  </a:cubicBezTo>
                  <a:cubicBezTo>
                    <a:pt x="2203" y="405"/>
                    <a:pt x="2441" y="441"/>
                    <a:pt x="2679" y="465"/>
                  </a:cubicBezTo>
                  <a:cubicBezTo>
                    <a:pt x="2906" y="501"/>
                    <a:pt x="3132" y="536"/>
                    <a:pt x="3310" y="548"/>
                  </a:cubicBezTo>
                  <a:cubicBezTo>
                    <a:pt x="3477" y="572"/>
                    <a:pt x="3644" y="572"/>
                    <a:pt x="3751" y="584"/>
                  </a:cubicBezTo>
                  <a:cubicBezTo>
                    <a:pt x="3858" y="608"/>
                    <a:pt x="3918" y="608"/>
                    <a:pt x="3918" y="608"/>
                  </a:cubicBezTo>
                  <a:cubicBezTo>
                    <a:pt x="3918" y="608"/>
                    <a:pt x="3858" y="584"/>
                    <a:pt x="3751" y="560"/>
                  </a:cubicBezTo>
                  <a:cubicBezTo>
                    <a:pt x="3632" y="548"/>
                    <a:pt x="3477" y="501"/>
                    <a:pt x="3310" y="465"/>
                  </a:cubicBezTo>
                  <a:cubicBezTo>
                    <a:pt x="3132" y="441"/>
                    <a:pt x="2906" y="393"/>
                    <a:pt x="2679" y="346"/>
                  </a:cubicBezTo>
                  <a:cubicBezTo>
                    <a:pt x="2453" y="310"/>
                    <a:pt x="2203" y="274"/>
                    <a:pt x="1965" y="239"/>
                  </a:cubicBezTo>
                  <a:cubicBezTo>
                    <a:pt x="1715" y="191"/>
                    <a:pt x="1477" y="155"/>
                    <a:pt x="1239" y="132"/>
                  </a:cubicBezTo>
                  <a:cubicBezTo>
                    <a:pt x="1013" y="96"/>
                    <a:pt x="786" y="72"/>
                    <a:pt x="608" y="48"/>
                  </a:cubicBezTo>
                  <a:cubicBezTo>
                    <a:pt x="429" y="24"/>
                    <a:pt x="274" y="24"/>
                    <a:pt x="167" y="12"/>
                  </a:cubicBezTo>
                  <a:cubicBezTo>
                    <a:pt x="60" y="1"/>
                    <a:pt x="1" y="1"/>
                    <a:pt x="0" y="1"/>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3"/>
            <p:cNvSpPr/>
            <p:nvPr/>
          </p:nvSpPr>
          <p:spPr>
            <a:xfrm>
              <a:off x="5819422" y="655992"/>
              <a:ext cx="113260" cy="17605"/>
            </a:xfrm>
            <a:custGeom>
              <a:avLst/>
              <a:gdLst/>
              <a:ahLst/>
              <a:cxnLst/>
              <a:rect l="l" t="t" r="r" b="b"/>
              <a:pathLst>
                <a:path w="3918" h="609" extrusionOk="0">
                  <a:moveTo>
                    <a:pt x="1" y="1"/>
                  </a:moveTo>
                  <a:cubicBezTo>
                    <a:pt x="1" y="1"/>
                    <a:pt x="60" y="13"/>
                    <a:pt x="167" y="48"/>
                  </a:cubicBezTo>
                  <a:cubicBezTo>
                    <a:pt x="286" y="60"/>
                    <a:pt x="429" y="108"/>
                    <a:pt x="608" y="132"/>
                  </a:cubicBezTo>
                  <a:cubicBezTo>
                    <a:pt x="786" y="168"/>
                    <a:pt x="1013" y="203"/>
                    <a:pt x="1239" y="251"/>
                  </a:cubicBezTo>
                  <a:cubicBezTo>
                    <a:pt x="1453" y="299"/>
                    <a:pt x="1715" y="322"/>
                    <a:pt x="1953" y="370"/>
                  </a:cubicBezTo>
                  <a:cubicBezTo>
                    <a:pt x="2203" y="418"/>
                    <a:pt x="2441" y="441"/>
                    <a:pt x="2680" y="477"/>
                  </a:cubicBezTo>
                  <a:cubicBezTo>
                    <a:pt x="2906" y="501"/>
                    <a:pt x="3132" y="537"/>
                    <a:pt x="3299" y="549"/>
                  </a:cubicBezTo>
                  <a:cubicBezTo>
                    <a:pt x="3477" y="584"/>
                    <a:pt x="3644" y="584"/>
                    <a:pt x="3751" y="596"/>
                  </a:cubicBezTo>
                  <a:cubicBezTo>
                    <a:pt x="3858" y="608"/>
                    <a:pt x="3918" y="608"/>
                    <a:pt x="3918" y="608"/>
                  </a:cubicBezTo>
                  <a:cubicBezTo>
                    <a:pt x="3918" y="608"/>
                    <a:pt x="3858" y="596"/>
                    <a:pt x="3751" y="560"/>
                  </a:cubicBezTo>
                  <a:cubicBezTo>
                    <a:pt x="3632" y="549"/>
                    <a:pt x="3477" y="501"/>
                    <a:pt x="3299" y="477"/>
                  </a:cubicBezTo>
                  <a:cubicBezTo>
                    <a:pt x="3132" y="441"/>
                    <a:pt x="2906" y="406"/>
                    <a:pt x="2680" y="358"/>
                  </a:cubicBezTo>
                  <a:cubicBezTo>
                    <a:pt x="2453" y="310"/>
                    <a:pt x="2203" y="287"/>
                    <a:pt x="1965" y="239"/>
                  </a:cubicBezTo>
                  <a:cubicBezTo>
                    <a:pt x="1715" y="191"/>
                    <a:pt x="1477" y="168"/>
                    <a:pt x="1239" y="132"/>
                  </a:cubicBezTo>
                  <a:cubicBezTo>
                    <a:pt x="1013" y="108"/>
                    <a:pt x="786" y="72"/>
                    <a:pt x="608" y="60"/>
                  </a:cubicBezTo>
                  <a:cubicBezTo>
                    <a:pt x="429" y="25"/>
                    <a:pt x="263" y="25"/>
                    <a:pt x="167" y="13"/>
                  </a:cubicBezTo>
                  <a:cubicBezTo>
                    <a:pt x="60" y="1"/>
                    <a:pt x="1" y="1"/>
                    <a:pt x="1" y="1"/>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3"/>
            <p:cNvSpPr/>
            <p:nvPr/>
          </p:nvSpPr>
          <p:spPr>
            <a:xfrm>
              <a:off x="5910628" y="786801"/>
              <a:ext cx="113260" cy="17576"/>
            </a:xfrm>
            <a:custGeom>
              <a:avLst/>
              <a:gdLst/>
              <a:ahLst/>
              <a:cxnLst/>
              <a:rect l="l" t="t" r="r" b="b"/>
              <a:pathLst>
                <a:path w="3918" h="608" extrusionOk="0">
                  <a:moveTo>
                    <a:pt x="1" y="0"/>
                  </a:moveTo>
                  <a:cubicBezTo>
                    <a:pt x="1" y="0"/>
                    <a:pt x="60" y="12"/>
                    <a:pt x="167" y="48"/>
                  </a:cubicBezTo>
                  <a:cubicBezTo>
                    <a:pt x="287" y="60"/>
                    <a:pt x="429" y="107"/>
                    <a:pt x="608" y="131"/>
                  </a:cubicBezTo>
                  <a:cubicBezTo>
                    <a:pt x="787" y="167"/>
                    <a:pt x="1013" y="203"/>
                    <a:pt x="1239" y="250"/>
                  </a:cubicBezTo>
                  <a:cubicBezTo>
                    <a:pt x="1453" y="298"/>
                    <a:pt x="1715" y="322"/>
                    <a:pt x="1953" y="369"/>
                  </a:cubicBezTo>
                  <a:cubicBezTo>
                    <a:pt x="2203" y="417"/>
                    <a:pt x="2442" y="441"/>
                    <a:pt x="2680" y="476"/>
                  </a:cubicBezTo>
                  <a:cubicBezTo>
                    <a:pt x="2906" y="500"/>
                    <a:pt x="3120" y="536"/>
                    <a:pt x="3299" y="548"/>
                  </a:cubicBezTo>
                  <a:cubicBezTo>
                    <a:pt x="3477" y="584"/>
                    <a:pt x="3644" y="584"/>
                    <a:pt x="3751" y="596"/>
                  </a:cubicBezTo>
                  <a:cubicBezTo>
                    <a:pt x="3858" y="607"/>
                    <a:pt x="3918" y="607"/>
                    <a:pt x="3918" y="607"/>
                  </a:cubicBezTo>
                  <a:cubicBezTo>
                    <a:pt x="3918" y="607"/>
                    <a:pt x="3858" y="596"/>
                    <a:pt x="3751" y="560"/>
                  </a:cubicBezTo>
                  <a:cubicBezTo>
                    <a:pt x="3632" y="548"/>
                    <a:pt x="3477" y="500"/>
                    <a:pt x="3299" y="476"/>
                  </a:cubicBezTo>
                  <a:cubicBezTo>
                    <a:pt x="3120" y="441"/>
                    <a:pt x="2906" y="405"/>
                    <a:pt x="2680" y="357"/>
                  </a:cubicBezTo>
                  <a:cubicBezTo>
                    <a:pt x="2453" y="310"/>
                    <a:pt x="2203" y="286"/>
                    <a:pt x="1965" y="238"/>
                  </a:cubicBezTo>
                  <a:cubicBezTo>
                    <a:pt x="1715" y="191"/>
                    <a:pt x="1477" y="167"/>
                    <a:pt x="1239" y="131"/>
                  </a:cubicBezTo>
                  <a:cubicBezTo>
                    <a:pt x="1013" y="107"/>
                    <a:pt x="787" y="72"/>
                    <a:pt x="608" y="60"/>
                  </a:cubicBezTo>
                  <a:cubicBezTo>
                    <a:pt x="429" y="24"/>
                    <a:pt x="263" y="24"/>
                    <a:pt x="167" y="12"/>
                  </a:cubicBezTo>
                  <a:cubicBezTo>
                    <a:pt x="60" y="0"/>
                    <a:pt x="1" y="0"/>
                    <a:pt x="1"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3"/>
            <p:cNvSpPr/>
            <p:nvPr/>
          </p:nvSpPr>
          <p:spPr>
            <a:xfrm>
              <a:off x="5845584" y="427472"/>
              <a:ext cx="22403" cy="112219"/>
            </a:xfrm>
            <a:custGeom>
              <a:avLst/>
              <a:gdLst/>
              <a:ahLst/>
              <a:cxnLst/>
              <a:rect l="l" t="t" r="r" b="b"/>
              <a:pathLst>
                <a:path w="775" h="3882" extrusionOk="0">
                  <a:moveTo>
                    <a:pt x="774" y="0"/>
                  </a:moveTo>
                  <a:cubicBezTo>
                    <a:pt x="774" y="0"/>
                    <a:pt x="751" y="60"/>
                    <a:pt x="739" y="167"/>
                  </a:cubicBezTo>
                  <a:cubicBezTo>
                    <a:pt x="703" y="274"/>
                    <a:pt x="655" y="417"/>
                    <a:pt x="608" y="595"/>
                  </a:cubicBezTo>
                  <a:cubicBezTo>
                    <a:pt x="572" y="786"/>
                    <a:pt x="512" y="1000"/>
                    <a:pt x="465" y="1226"/>
                  </a:cubicBezTo>
                  <a:cubicBezTo>
                    <a:pt x="417" y="1441"/>
                    <a:pt x="358" y="1703"/>
                    <a:pt x="310" y="1941"/>
                  </a:cubicBezTo>
                  <a:cubicBezTo>
                    <a:pt x="274" y="2179"/>
                    <a:pt x="227" y="2429"/>
                    <a:pt x="179" y="2655"/>
                  </a:cubicBezTo>
                  <a:cubicBezTo>
                    <a:pt x="143" y="2870"/>
                    <a:pt x="108" y="3096"/>
                    <a:pt x="84" y="3274"/>
                  </a:cubicBezTo>
                  <a:cubicBezTo>
                    <a:pt x="48" y="3453"/>
                    <a:pt x="36" y="3620"/>
                    <a:pt x="12" y="3727"/>
                  </a:cubicBezTo>
                  <a:cubicBezTo>
                    <a:pt x="1" y="3822"/>
                    <a:pt x="1" y="3882"/>
                    <a:pt x="1" y="3882"/>
                  </a:cubicBezTo>
                  <a:cubicBezTo>
                    <a:pt x="1" y="3882"/>
                    <a:pt x="24" y="3822"/>
                    <a:pt x="48" y="3727"/>
                  </a:cubicBezTo>
                  <a:cubicBezTo>
                    <a:pt x="84" y="3620"/>
                    <a:pt x="120" y="3465"/>
                    <a:pt x="167" y="3286"/>
                  </a:cubicBezTo>
                  <a:cubicBezTo>
                    <a:pt x="215" y="3096"/>
                    <a:pt x="274" y="2893"/>
                    <a:pt x="322" y="2667"/>
                  </a:cubicBezTo>
                  <a:cubicBezTo>
                    <a:pt x="358" y="2441"/>
                    <a:pt x="417" y="2191"/>
                    <a:pt x="465" y="1953"/>
                  </a:cubicBezTo>
                  <a:cubicBezTo>
                    <a:pt x="512" y="1715"/>
                    <a:pt x="560" y="1465"/>
                    <a:pt x="596" y="1238"/>
                  </a:cubicBezTo>
                  <a:cubicBezTo>
                    <a:pt x="643" y="1012"/>
                    <a:pt x="679" y="786"/>
                    <a:pt x="703" y="607"/>
                  </a:cubicBezTo>
                  <a:cubicBezTo>
                    <a:pt x="739" y="429"/>
                    <a:pt x="751" y="274"/>
                    <a:pt x="763" y="167"/>
                  </a:cubicBezTo>
                  <a:cubicBezTo>
                    <a:pt x="774" y="60"/>
                    <a:pt x="774" y="0"/>
                    <a:pt x="774"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3"/>
            <p:cNvSpPr/>
            <p:nvPr/>
          </p:nvSpPr>
          <p:spPr>
            <a:xfrm>
              <a:off x="5936790" y="558253"/>
              <a:ext cx="22403" cy="112219"/>
            </a:xfrm>
            <a:custGeom>
              <a:avLst/>
              <a:gdLst/>
              <a:ahLst/>
              <a:cxnLst/>
              <a:rect l="l" t="t" r="r" b="b"/>
              <a:pathLst>
                <a:path w="775" h="3882" extrusionOk="0">
                  <a:moveTo>
                    <a:pt x="775" y="0"/>
                  </a:moveTo>
                  <a:cubicBezTo>
                    <a:pt x="775" y="1"/>
                    <a:pt x="751" y="60"/>
                    <a:pt x="727" y="167"/>
                  </a:cubicBezTo>
                  <a:cubicBezTo>
                    <a:pt x="703" y="274"/>
                    <a:pt x="656" y="417"/>
                    <a:pt x="608" y="596"/>
                  </a:cubicBezTo>
                  <a:cubicBezTo>
                    <a:pt x="572" y="786"/>
                    <a:pt x="513" y="1001"/>
                    <a:pt x="465" y="1227"/>
                  </a:cubicBezTo>
                  <a:cubicBezTo>
                    <a:pt x="417" y="1441"/>
                    <a:pt x="358" y="1703"/>
                    <a:pt x="310" y="1941"/>
                  </a:cubicBezTo>
                  <a:cubicBezTo>
                    <a:pt x="275" y="2179"/>
                    <a:pt x="227" y="2429"/>
                    <a:pt x="179" y="2656"/>
                  </a:cubicBezTo>
                  <a:cubicBezTo>
                    <a:pt x="132" y="2870"/>
                    <a:pt x="108" y="3096"/>
                    <a:pt x="72" y="3275"/>
                  </a:cubicBezTo>
                  <a:cubicBezTo>
                    <a:pt x="48" y="3453"/>
                    <a:pt x="36" y="3620"/>
                    <a:pt x="13" y="3727"/>
                  </a:cubicBezTo>
                  <a:cubicBezTo>
                    <a:pt x="1" y="3822"/>
                    <a:pt x="1" y="3882"/>
                    <a:pt x="1" y="3882"/>
                  </a:cubicBezTo>
                  <a:cubicBezTo>
                    <a:pt x="1" y="3882"/>
                    <a:pt x="24" y="3822"/>
                    <a:pt x="48" y="3727"/>
                  </a:cubicBezTo>
                  <a:cubicBezTo>
                    <a:pt x="84" y="3620"/>
                    <a:pt x="120" y="3465"/>
                    <a:pt x="167" y="3287"/>
                  </a:cubicBezTo>
                  <a:cubicBezTo>
                    <a:pt x="215" y="3096"/>
                    <a:pt x="275" y="2894"/>
                    <a:pt x="322" y="2667"/>
                  </a:cubicBezTo>
                  <a:cubicBezTo>
                    <a:pt x="358" y="2441"/>
                    <a:pt x="417" y="2191"/>
                    <a:pt x="465" y="1953"/>
                  </a:cubicBezTo>
                  <a:cubicBezTo>
                    <a:pt x="513" y="1715"/>
                    <a:pt x="560" y="1465"/>
                    <a:pt x="596" y="1239"/>
                  </a:cubicBezTo>
                  <a:cubicBezTo>
                    <a:pt x="644" y="1013"/>
                    <a:pt x="679" y="786"/>
                    <a:pt x="703" y="608"/>
                  </a:cubicBezTo>
                  <a:cubicBezTo>
                    <a:pt x="739" y="429"/>
                    <a:pt x="751" y="274"/>
                    <a:pt x="763" y="167"/>
                  </a:cubicBezTo>
                  <a:cubicBezTo>
                    <a:pt x="775" y="60"/>
                    <a:pt x="775" y="1"/>
                    <a:pt x="775"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3"/>
            <p:cNvSpPr/>
            <p:nvPr/>
          </p:nvSpPr>
          <p:spPr>
            <a:xfrm>
              <a:off x="6027995" y="689381"/>
              <a:ext cx="22403" cy="112595"/>
            </a:xfrm>
            <a:custGeom>
              <a:avLst/>
              <a:gdLst/>
              <a:ahLst/>
              <a:cxnLst/>
              <a:rect l="l" t="t" r="r" b="b"/>
              <a:pathLst>
                <a:path w="775" h="3895" extrusionOk="0">
                  <a:moveTo>
                    <a:pt x="775" y="1"/>
                  </a:moveTo>
                  <a:lnTo>
                    <a:pt x="775" y="1"/>
                  </a:lnTo>
                  <a:cubicBezTo>
                    <a:pt x="775" y="1"/>
                    <a:pt x="751" y="60"/>
                    <a:pt x="727" y="167"/>
                  </a:cubicBezTo>
                  <a:cubicBezTo>
                    <a:pt x="703" y="275"/>
                    <a:pt x="656" y="417"/>
                    <a:pt x="608" y="596"/>
                  </a:cubicBezTo>
                  <a:cubicBezTo>
                    <a:pt x="572" y="787"/>
                    <a:pt x="513" y="1001"/>
                    <a:pt x="465" y="1227"/>
                  </a:cubicBezTo>
                  <a:cubicBezTo>
                    <a:pt x="418" y="1441"/>
                    <a:pt x="358" y="1703"/>
                    <a:pt x="310" y="1941"/>
                  </a:cubicBezTo>
                  <a:cubicBezTo>
                    <a:pt x="275" y="2180"/>
                    <a:pt x="227" y="2430"/>
                    <a:pt x="179" y="2656"/>
                  </a:cubicBezTo>
                  <a:cubicBezTo>
                    <a:pt x="132" y="2882"/>
                    <a:pt x="108" y="3096"/>
                    <a:pt x="72" y="3275"/>
                  </a:cubicBezTo>
                  <a:cubicBezTo>
                    <a:pt x="48" y="3454"/>
                    <a:pt x="37" y="3620"/>
                    <a:pt x="13" y="3727"/>
                  </a:cubicBezTo>
                  <a:cubicBezTo>
                    <a:pt x="1" y="3835"/>
                    <a:pt x="1" y="3894"/>
                    <a:pt x="1" y="3894"/>
                  </a:cubicBezTo>
                  <a:cubicBezTo>
                    <a:pt x="1" y="3894"/>
                    <a:pt x="25" y="3835"/>
                    <a:pt x="48" y="3727"/>
                  </a:cubicBezTo>
                  <a:cubicBezTo>
                    <a:pt x="84" y="3620"/>
                    <a:pt x="120" y="3465"/>
                    <a:pt x="168" y="3299"/>
                  </a:cubicBezTo>
                  <a:cubicBezTo>
                    <a:pt x="215" y="3096"/>
                    <a:pt x="275" y="2894"/>
                    <a:pt x="322" y="2668"/>
                  </a:cubicBezTo>
                  <a:cubicBezTo>
                    <a:pt x="358" y="2442"/>
                    <a:pt x="418" y="2192"/>
                    <a:pt x="465" y="1953"/>
                  </a:cubicBezTo>
                  <a:cubicBezTo>
                    <a:pt x="513" y="1715"/>
                    <a:pt x="549" y="1465"/>
                    <a:pt x="596" y="1239"/>
                  </a:cubicBezTo>
                  <a:cubicBezTo>
                    <a:pt x="644" y="1013"/>
                    <a:pt x="679" y="787"/>
                    <a:pt x="703" y="608"/>
                  </a:cubicBezTo>
                  <a:cubicBezTo>
                    <a:pt x="739" y="441"/>
                    <a:pt x="751" y="275"/>
                    <a:pt x="763" y="167"/>
                  </a:cubicBezTo>
                  <a:cubicBezTo>
                    <a:pt x="775" y="60"/>
                    <a:pt x="775" y="1"/>
                    <a:pt x="775" y="1"/>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 name="Google Shape;81;p3"/>
            <p:cNvSpPr/>
            <p:nvPr/>
          </p:nvSpPr>
          <p:spPr>
            <a:xfrm>
              <a:off x="4210010" y="76728"/>
              <a:ext cx="3411519" cy="4579324"/>
            </a:xfrm>
            <a:custGeom>
              <a:avLst/>
              <a:gdLst/>
              <a:ahLst/>
              <a:cxnLst/>
              <a:rect l="l" t="t" r="r" b="b"/>
              <a:pathLst>
                <a:path w="118015" h="158413" fill="none" extrusionOk="0">
                  <a:moveTo>
                    <a:pt x="1726" y="158413"/>
                  </a:moveTo>
                  <a:cubicBezTo>
                    <a:pt x="0" y="156853"/>
                    <a:pt x="893" y="154020"/>
                    <a:pt x="1905" y="151924"/>
                  </a:cubicBezTo>
                  <a:cubicBezTo>
                    <a:pt x="11740" y="131434"/>
                    <a:pt x="14192" y="127671"/>
                    <a:pt x="59853" y="108312"/>
                  </a:cubicBezTo>
                  <a:cubicBezTo>
                    <a:pt x="73164" y="102668"/>
                    <a:pt x="88428" y="96667"/>
                    <a:pt x="95155" y="82725"/>
                  </a:cubicBezTo>
                  <a:cubicBezTo>
                    <a:pt x="105501" y="61258"/>
                    <a:pt x="80331" y="52674"/>
                    <a:pt x="72354" y="40268"/>
                  </a:cubicBezTo>
                  <a:cubicBezTo>
                    <a:pt x="68771" y="34684"/>
                    <a:pt x="67735" y="26730"/>
                    <a:pt x="72033" y="21682"/>
                  </a:cubicBezTo>
                  <a:cubicBezTo>
                    <a:pt x="80415" y="11847"/>
                    <a:pt x="99203" y="21003"/>
                    <a:pt x="118015" y="1"/>
                  </a:cubicBezTo>
                </a:path>
              </a:pathLst>
            </a:custGeom>
            <a:noFill/>
            <a:ln w="19050"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82" name="Google Shape;82;p3"/>
          <p:cNvSpPr txBox="1">
            <a:spLocks noGrp="1"/>
          </p:cNvSpPr>
          <p:nvPr>
            <p:ph type="title"/>
          </p:nvPr>
        </p:nvSpPr>
        <p:spPr>
          <a:xfrm>
            <a:off x="960000" y="3375800"/>
            <a:ext cx="4742400" cy="1122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208F9E"/>
              </a:buClr>
              <a:buSzPts val="6000"/>
              <a:buNone/>
              <a:defRPr sz="8000">
                <a:solidFill>
                  <a:srgbClr val="208F9E"/>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3" name="Google Shape;83;p3"/>
          <p:cNvSpPr txBox="1">
            <a:spLocks noGrp="1"/>
          </p:cNvSpPr>
          <p:nvPr>
            <p:ph type="title" idx="2" hasCustomPrompt="1"/>
          </p:nvPr>
        </p:nvSpPr>
        <p:spPr>
          <a:xfrm>
            <a:off x="637100" y="1271633"/>
            <a:ext cx="391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1A129"/>
              </a:buClr>
              <a:buSzPts val="12000"/>
              <a:buNone/>
              <a:defRPr sz="16000">
                <a:solidFill>
                  <a:srgbClr val="F1A129"/>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5110168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4"/>
        <p:cNvGrpSpPr/>
        <p:nvPr/>
      </p:nvGrpSpPr>
      <p:grpSpPr>
        <a:xfrm>
          <a:off x="0" y="0"/>
          <a:ext cx="0" cy="0"/>
          <a:chOff x="0" y="0"/>
          <a:chExt cx="0" cy="0"/>
        </a:xfrm>
      </p:grpSpPr>
      <p:sp>
        <p:nvSpPr>
          <p:cNvPr id="85" name="Google Shape;85;p4"/>
          <p:cNvSpPr/>
          <p:nvPr/>
        </p:nvSpPr>
        <p:spPr>
          <a:xfrm>
            <a:off x="-193999" y="-330283"/>
            <a:ext cx="7981071" cy="7518552"/>
          </a:xfrm>
          <a:custGeom>
            <a:avLst/>
            <a:gdLst/>
            <a:ahLst/>
            <a:cxnLst/>
            <a:rect l="l" t="t" r="r" b="b"/>
            <a:pathLst>
              <a:path w="219945" h="148412" extrusionOk="0">
                <a:moveTo>
                  <a:pt x="25433" y="0"/>
                </a:moveTo>
                <a:cubicBezTo>
                  <a:pt x="25314" y="71"/>
                  <a:pt x="25194" y="167"/>
                  <a:pt x="25075" y="238"/>
                </a:cubicBezTo>
                <a:cubicBezTo>
                  <a:pt x="19479" y="3977"/>
                  <a:pt x="14419" y="8513"/>
                  <a:pt x="10133" y="13692"/>
                </a:cubicBezTo>
                <a:cubicBezTo>
                  <a:pt x="6002" y="18693"/>
                  <a:pt x="2620" y="24348"/>
                  <a:pt x="72" y="30409"/>
                </a:cubicBezTo>
                <a:cubicBezTo>
                  <a:pt x="48" y="30468"/>
                  <a:pt x="37" y="30528"/>
                  <a:pt x="1" y="30587"/>
                </a:cubicBezTo>
                <a:lnTo>
                  <a:pt x="1" y="86308"/>
                </a:lnTo>
                <a:cubicBezTo>
                  <a:pt x="37" y="86368"/>
                  <a:pt x="48" y="86403"/>
                  <a:pt x="72" y="86463"/>
                </a:cubicBezTo>
                <a:cubicBezTo>
                  <a:pt x="3573" y="94250"/>
                  <a:pt x="8704" y="101251"/>
                  <a:pt x="15574" y="106751"/>
                </a:cubicBezTo>
                <a:cubicBezTo>
                  <a:pt x="29921" y="118265"/>
                  <a:pt x="46947" y="122706"/>
                  <a:pt x="57603" y="138779"/>
                </a:cubicBezTo>
                <a:cubicBezTo>
                  <a:pt x="59604" y="141815"/>
                  <a:pt x="61425" y="144982"/>
                  <a:pt x="63199" y="148173"/>
                </a:cubicBezTo>
                <a:cubicBezTo>
                  <a:pt x="63235" y="148244"/>
                  <a:pt x="63283" y="148340"/>
                  <a:pt x="63330" y="148411"/>
                </a:cubicBezTo>
                <a:lnTo>
                  <a:pt x="200395" y="148411"/>
                </a:lnTo>
                <a:cubicBezTo>
                  <a:pt x="200431" y="148340"/>
                  <a:pt x="200443" y="148244"/>
                  <a:pt x="200478" y="148173"/>
                </a:cubicBezTo>
                <a:cubicBezTo>
                  <a:pt x="200681" y="147482"/>
                  <a:pt x="200895" y="146804"/>
                  <a:pt x="201074" y="146101"/>
                </a:cubicBezTo>
                <a:cubicBezTo>
                  <a:pt x="204169" y="134671"/>
                  <a:pt x="203991" y="122467"/>
                  <a:pt x="201740" y="110895"/>
                </a:cubicBezTo>
                <a:cubicBezTo>
                  <a:pt x="200621" y="105096"/>
                  <a:pt x="199788" y="99262"/>
                  <a:pt x="199264" y="93392"/>
                </a:cubicBezTo>
                <a:cubicBezTo>
                  <a:pt x="198192" y="81129"/>
                  <a:pt x="205003" y="70925"/>
                  <a:pt x="210384" y="60531"/>
                </a:cubicBezTo>
                <a:cubicBezTo>
                  <a:pt x="217218" y="47327"/>
                  <a:pt x="219945" y="29837"/>
                  <a:pt x="211492" y="16681"/>
                </a:cubicBezTo>
                <a:cubicBezTo>
                  <a:pt x="206908" y="9573"/>
                  <a:pt x="200216" y="4131"/>
                  <a:pt x="192704" y="238"/>
                </a:cubicBezTo>
                <a:cubicBezTo>
                  <a:pt x="192561" y="143"/>
                  <a:pt x="192394" y="71"/>
                  <a:pt x="192239" y="0"/>
                </a:cubicBezTo>
                <a:close/>
              </a:path>
            </a:pathLst>
          </a:custGeom>
          <a:solidFill>
            <a:srgbClr val="208F9E"/>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4"/>
          <p:cNvSpPr txBox="1">
            <a:spLocks noGrp="1"/>
          </p:cNvSpPr>
          <p:nvPr>
            <p:ph type="body" idx="1"/>
          </p:nvPr>
        </p:nvSpPr>
        <p:spPr>
          <a:xfrm>
            <a:off x="1346000" y="1765233"/>
            <a:ext cx="4750000" cy="2923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Clr>
                <a:schemeClr val="lt1"/>
              </a:buClr>
              <a:buSzPts val="1800"/>
              <a:buChar char="●"/>
              <a:defRPr>
                <a:solidFill>
                  <a:schemeClr val="lt1"/>
                </a:solidFill>
              </a:defRPr>
            </a:lvl1pPr>
            <a:lvl2pPr marL="1219170" lvl="1" indent="-423323">
              <a:spcBef>
                <a:spcPts val="2133"/>
              </a:spcBef>
              <a:spcAft>
                <a:spcPts val="0"/>
              </a:spcAft>
              <a:buClr>
                <a:schemeClr val="lt1"/>
              </a:buClr>
              <a:buSzPts val="1400"/>
              <a:buChar char="○"/>
              <a:defRPr>
                <a:solidFill>
                  <a:schemeClr val="lt1"/>
                </a:solidFill>
              </a:defRPr>
            </a:lvl2pPr>
            <a:lvl3pPr marL="1828754" lvl="2" indent="-423323">
              <a:spcBef>
                <a:spcPts val="2133"/>
              </a:spcBef>
              <a:spcAft>
                <a:spcPts val="0"/>
              </a:spcAft>
              <a:buClr>
                <a:schemeClr val="lt1"/>
              </a:buClr>
              <a:buSzPts val="1400"/>
              <a:buChar char="■"/>
              <a:defRPr>
                <a:solidFill>
                  <a:schemeClr val="lt1"/>
                </a:solidFill>
              </a:defRPr>
            </a:lvl3pPr>
            <a:lvl4pPr marL="2438339" lvl="3" indent="-423323">
              <a:spcBef>
                <a:spcPts val="2133"/>
              </a:spcBef>
              <a:spcAft>
                <a:spcPts val="0"/>
              </a:spcAft>
              <a:buClr>
                <a:schemeClr val="lt1"/>
              </a:buClr>
              <a:buSzPts val="1400"/>
              <a:buChar char="●"/>
              <a:defRPr>
                <a:solidFill>
                  <a:schemeClr val="lt1"/>
                </a:solidFill>
              </a:defRPr>
            </a:lvl4pPr>
            <a:lvl5pPr marL="3047924" lvl="4" indent="-423323">
              <a:spcBef>
                <a:spcPts val="2133"/>
              </a:spcBef>
              <a:spcAft>
                <a:spcPts val="0"/>
              </a:spcAft>
              <a:buClr>
                <a:schemeClr val="lt1"/>
              </a:buClr>
              <a:buSzPts val="1400"/>
              <a:buChar char="○"/>
              <a:defRPr>
                <a:solidFill>
                  <a:schemeClr val="lt1"/>
                </a:solidFill>
              </a:defRPr>
            </a:lvl5pPr>
            <a:lvl6pPr marL="3657509" lvl="5" indent="-423323">
              <a:spcBef>
                <a:spcPts val="2133"/>
              </a:spcBef>
              <a:spcAft>
                <a:spcPts val="0"/>
              </a:spcAft>
              <a:buClr>
                <a:schemeClr val="lt1"/>
              </a:buClr>
              <a:buSzPts val="1400"/>
              <a:buChar char="■"/>
              <a:defRPr>
                <a:solidFill>
                  <a:schemeClr val="lt1"/>
                </a:solidFill>
              </a:defRPr>
            </a:lvl6pPr>
            <a:lvl7pPr marL="4267093" lvl="6" indent="-423323">
              <a:spcBef>
                <a:spcPts val="2133"/>
              </a:spcBef>
              <a:spcAft>
                <a:spcPts val="0"/>
              </a:spcAft>
              <a:buClr>
                <a:schemeClr val="lt1"/>
              </a:buClr>
              <a:buSzPts val="1400"/>
              <a:buChar char="●"/>
              <a:defRPr>
                <a:solidFill>
                  <a:schemeClr val="lt1"/>
                </a:solidFill>
              </a:defRPr>
            </a:lvl7pPr>
            <a:lvl8pPr marL="4876678" lvl="7" indent="-423323">
              <a:spcBef>
                <a:spcPts val="2133"/>
              </a:spcBef>
              <a:spcAft>
                <a:spcPts val="0"/>
              </a:spcAft>
              <a:buClr>
                <a:schemeClr val="lt1"/>
              </a:buClr>
              <a:buSzPts val="1400"/>
              <a:buChar char="○"/>
              <a:defRPr>
                <a:solidFill>
                  <a:schemeClr val="lt1"/>
                </a:solidFill>
              </a:defRPr>
            </a:lvl8pPr>
            <a:lvl9pPr marL="5486263" lvl="8" indent="-423323">
              <a:spcBef>
                <a:spcPts val="2133"/>
              </a:spcBef>
              <a:spcAft>
                <a:spcPts val="2133"/>
              </a:spcAft>
              <a:buClr>
                <a:schemeClr val="lt1"/>
              </a:buClr>
              <a:buSzPts val="1400"/>
              <a:buChar char="■"/>
              <a:defRPr>
                <a:solidFill>
                  <a:schemeClr val="lt1"/>
                </a:solidFill>
              </a:defRPr>
            </a:lvl9pPr>
          </a:lstStyle>
          <a:p>
            <a:endParaRPr/>
          </a:p>
        </p:txBody>
      </p:sp>
      <p:sp>
        <p:nvSpPr>
          <p:cNvPr id="87" name="Google Shape;87;p4"/>
          <p:cNvSpPr txBox="1">
            <a:spLocks noGrp="1"/>
          </p:cNvSpPr>
          <p:nvPr>
            <p:ph type="title"/>
          </p:nvPr>
        </p:nvSpPr>
        <p:spPr>
          <a:xfrm>
            <a:off x="4508500" y="930767"/>
            <a:ext cx="6723600" cy="93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1A129"/>
              </a:buClr>
              <a:buSzPts val="5200"/>
              <a:buNone/>
              <a:defRPr sz="6933">
                <a:solidFill>
                  <a:srgbClr val="F1A129"/>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41788496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8"/>
        <p:cNvGrpSpPr/>
        <p:nvPr/>
      </p:nvGrpSpPr>
      <p:grpSpPr>
        <a:xfrm>
          <a:off x="0" y="0"/>
          <a:ext cx="0" cy="0"/>
          <a:chOff x="0" y="0"/>
          <a:chExt cx="0" cy="0"/>
        </a:xfrm>
      </p:grpSpPr>
      <p:sp>
        <p:nvSpPr>
          <p:cNvPr id="89" name="Google Shape;89;p5"/>
          <p:cNvSpPr/>
          <p:nvPr/>
        </p:nvSpPr>
        <p:spPr>
          <a:xfrm flipH="1">
            <a:off x="9004201"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rot="-3633303">
            <a:off x="-108449" y="909904"/>
            <a:ext cx="11744359" cy="15877265"/>
          </a:xfrm>
          <a:custGeom>
            <a:avLst/>
            <a:gdLst/>
            <a:ahLst/>
            <a:cxnLst/>
            <a:rect l="l" t="t" r="r" b="b"/>
            <a:pathLst>
              <a:path w="124123" h="134125" extrusionOk="0">
                <a:moveTo>
                  <a:pt x="39894" y="0"/>
                </a:moveTo>
                <a:cubicBezTo>
                  <a:pt x="35179" y="0"/>
                  <a:pt x="30429" y="611"/>
                  <a:pt x="25837" y="1635"/>
                </a:cubicBezTo>
                <a:lnTo>
                  <a:pt x="6275" y="16161"/>
                </a:lnTo>
                <a:cubicBezTo>
                  <a:pt x="619" y="26948"/>
                  <a:pt x="0" y="39866"/>
                  <a:pt x="2607" y="51761"/>
                </a:cubicBezTo>
                <a:cubicBezTo>
                  <a:pt x="5227" y="63655"/>
                  <a:pt x="10823" y="74680"/>
                  <a:pt x="17085" y="85110"/>
                </a:cubicBezTo>
                <a:cubicBezTo>
                  <a:pt x="26527" y="100826"/>
                  <a:pt x="38017" y="115935"/>
                  <a:pt x="53733" y="125389"/>
                </a:cubicBezTo>
                <a:cubicBezTo>
                  <a:pt x="62871" y="130872"/>
                  <a:pt x="73684" y="134125"/>
                  <a:pt x="84280" y="134125"/>
                </a:cubicBezTo>
                <a:cubicBezTo>
                  <a:pt x="91908" y="134125"/>
                  <a:pt x="99423" y="132439"/>
                  <a:pt x="106120" y="128687"/>
                </a:cubicBezTo>
                <a:cubicBezTo>
                  <a:pt x="116288" y="122995"/>
                  <a:pt x="124123" y="111387"/>
                  <a:pt x="121622" y="100016"/>
                </a:cubicBezTo>
                <a:cubicBezTo>
                  <a:pt x="119039" y="88205"/>
                  <a:pt x="107132" y="81300"/>
                  <a:pt x="96536" y="75513"/>
                </a:cubicBezTo>
                <a:cubicBezTo>
                  <a:pt x="85939" y="69727"/>
                  <a:pt x="74319" y="61869"/>
                  <a:pt x="73128" y="49844"/>
                </a:cubicBezTo>
                <a:cubicBezTo>
                  <a:pt x="72426" y="42783"/>
                  <a:pt x="75640" y="35901"/>
                  <a:pt x="75640" y="28817"/>
                </a:cubicBezTo>
                <a:cubicBezTo>
                  <a:pt x="75640" y="17935"/>
                  <a:pt x="67735" y="8100"/>
                  <a:pt x="57841" y="3600"/>
                </a:cubicBezTo>
                <a:cubicBezTo>
                  <a:pt x="52211" y="1052"/>
                  <a:pt x="46083" y="0"/>
                  <a:pt x="39894"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1" name="Google Shape;91;p5"/>
          <p:cNvGrpSpPr/>
          <p:nvPr/>
        </p:nvGrpSpPr>
        <p:grpSpPr>
          <a:xfrm>
            <a:off x="4222061" y="3518861"/>
            <a:ext cx="3747881" cy="3452772"/>
            <a:chOff x="5281332" y="2453918"/>
            <a:chExt cx="3011797" cy="2774649"/>
          </a:xfrm>
        </p:grpSpPr>
        <p:sp>
          <p:nvSpPr>
            <p:cNvPr id="92" name="Google Shape;92;p5"/>
            <p:cNvSpPr/>
            <p:nvPr/>
          </p:nvSpPr>
          <p:spPr>
            <a:xfrm flipH="1">
              <a:off x="6610216" y="2812997"/>
              <a:ext cx="1575485" cy="1258541"/>
            </a:xfrm>
            <a:custGeom>
              <a:avLst/>
              <a:gdLst/>
              <a:ahLst/>
              <a:cxnLst/>
              <a:rect l="l" t="t" r="r" b="b"/>
              <a:pathLst>
                <a:path w="21837" h="17444" extrusionOk="0">
                  <a:moveTo>
                    <a:pt x="0" y="0"/>
                  </a:moveTo>
                  <a:cubicBezTo>
                    <a:pt x="4144" y="5394"/>
                    <a:pt x="7680" y="9085"/>
                    <a:pt x="11192" y="11752"/>
                  </a:cubicBezTo>
                  <a:cubicBezTo>
                    <a:pt x="14693" y="14407"/>
                    <a:pt x="18145" y="16062"/>
                    <a:pt x="21836" y="17443"/>
                  </a:cubicBezTo>
                  <a:cubicBezTo>
                    <a:pt x="18907" y="11300"/>
                    <a:pt x="13371" y="6728"/>
                    <a:pt x="8632" y="3953"/>
                  </a:cubicBezTo>
                  <a:cubicBezTo>
                    <a:pt x="6263" y="2537"/>
                    <a:pt x="4096" y="1548"/>
                    <a:pt x="2536" y="929"/>
                  </a:cubicBezTo>
                  <a:cubicBezTo>
                    <a:pt x="965" y="298"/>
                    <a:pt x="0" y="1"/>
                    <a:pt x="0"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flipH="1">
              <a:off x="6675510" y="3910937"/>
              <a:ext cx="1395116" cy="414055"/>
            </a:xfrm>
            <a:custGeom>
              <a:avLst/>
              <a:gdLst/>
              <a:ahLst/>
              <a:cxnLst/>
              <a:rect l="l" t="t" r="r" b="b"/>
              <a:pathLst>
                <a:path w="19337" h="5739" extrusionOk="0">
                  <a:moveTo>
                    <a:pt x="13189" y="1"/>
                  </a:moveTo>
                  <a:cubicBezTo>
                    <a:pt x="11727" y="1"/>
                    <a:pt x="10218" y="185"/>
                    <a:pt x="8764" y="463"/>
                  </a:cubicBezTo>
                  <a:cubicBezTo>
                    <a:pt x="5013" y="1177"/>
                    <a:pt x="1620" y="2499"/>
                    <a:pt x="1" y="2761"/>
                  </a:cubicBezTo>
                  <a:cubicBezTo>
                    <a:pt x="1" y="2761"/>
                    <a:pt x="3453" y="4511"/>
                    <a:pt x="7561" y="5345"/>
                  </a:cubicBezTo>
                  <a:cubicBezTo>
                    <a:pt x="8760" y="5578"/>
                    <a:pt x="10023" y="5738"/>
                    <a:pt x="11281" y="5738"/>
                  </a:cubicBezTo>
                  <a:cubicBezTo>
                    <a:pt x="14321" y="5738"/>
                    <a:pt x="17332" y="4804"/>
                    <a:pt x="19336" y="1713"/>
                  </a:cubicBezTo>
                  <a:cubicBezTo>
                    <a:pt x="17664" y="455"/>
                    <a:pt x="15484" y="1"/>
                    <a:pt x="13189" y="1"/>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flipH="1">
              <a:off x="6363688" y="2453918"/>
              <a:ext cx="552433" cy="1611559"/>
            </a:xfrm>
            <a:custGeom>
              <a:avLst/>
              <a:gdLst/>
              <a:ahLst/>
              <a:cxnLst/>
              <a:rect l="l" t="t" r="r" b="b"/>
              <a:pathLst>
                <a:path w="7657" h="22337" extrusionOk="0">
                  <a:moveTo>
                    <a:pt x="215" y="1"/>
                  </a:moveTo>
                  <a:lnTo>
                    <a:pt x="215" y="1"/>
                  </a:lnTo>
                  <a:cubicBezTo>
                    <a:pt x="322" y="2501"/>
                    <a:pt x="1" y="6311"/>
                    <a:pt x="263" y="10335"/>
                  </a:cubicBezTo>
                  <a:cubicBezTo>
                    <a:pt x="513" y="14383"/>
                    <a:pt x="1346" y="18646"/>
                    <a:pt x="3930" y="22337"/>
                  </a:cubicBezTo>
                  <a:cubicBezTo>
                    <a:pt x="7656" y="18253"/>
                    <a:pt x="6930" y="12538"/>
                    <a:pt x="5025" y="7990"/>
                  </a:cubicBezTo>
                  <a:cubicBezTo>
                    <a:pt x="4073" y="5716"/>
                    <a:pt x="2882" y="3692"/>
                    <a:pt x="1918" y="2275"/>
                  </a:cubicBezTo>
                  <a:cubicBezTo>
                    <a:pt x="953" y="846"/>
                    <a:pt x="215" y="1"/>
                    <a:pt x="215" y="1"/>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flipH="1">
              <a:off x="6215065" y="4313665"/>
              <a:ext cx="1372823" cy="470113"/>
            </a:xfrm>
            <a:custGeom>
              <a:avLst/>
              <a:gdLst/>
              <a:ahLst/>
              <a:cxnLst/>
              <a:rect l="l" t="t" r="r" b="b"/>
              <a:pathLst>
                <a:path w="19028" h="6516" extrusionOk="0">
                  <a:moveTo>
                    <a:pt x="12777" y="1"/>
                  </a:moveTo>
                  <a:cubicBezTo>
                    <a:pt x="10848" y="1"/>
                    <a:pt x="8862" y="449"/>
                    <a:pt x="7073" y="1072"/>
                  </a:cubicBezTo>
                  <a:cubicBezTo>
                    <a:pt x="3120" y="2453"/>
                    <a:pt x="1" y="4644"/>
                    <a:pt x="1" y="4644"/>
                  </a:cubicBezTo>
                  <a:cubicBezTo>
                    <a:pt x="1" y="4644"/>
                    <a:pt x="799" y="4966"/>
                    <a:pt x="2085" y="5335"/>
                  </a:cubicBezTo>
                  <a:cubicBezTo>
                    <a:pt x="3382" y="5728"/>
                    <a:pt x="5156" y="6156"/>
                    <a:pt x="7133" y="6382"/>
                  </a:cubicBezTo>
                  <a:cubicBezTo>
                    <a:pt x="7907" y="6464"/>
                    <a:pt x="8712" y="6515"/>
                    <a:pt x="9531" y="6515"/>
                  </a:cubicBezTo>
                  <a:cubicBezTo>
                    <a:pt x="12904" y="6515"/>
                    <a:pt x="16498" y="5642"/>
                    <a:pt x="19027" y="2394"/>
                  </a:cubicBezTo>
                  <a:cubicBezTo>
                    <a:pt x="17315" y="643"/>
                    <a:pt x="15087" y="1"/>
                    <a:pt x="12777" y="1"/>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flipH="1">
              <a:off x="5855193" y="2772594"/>
              <a:ext cx="543776" cy="1698352"/>
            </a:xfrm>
            <a:custGeom>
              <a:avLst/>
              <a:gdLst/>
              <a:ahLst/>
              <a:cxnLst/>
              <a:rect l="l" t="t" r="r" b="b"/>
              <a:pathLst>
                <a:path w="7537" h="23540" extrusionOk="0">
                  <a:moveTo>
                    <a:pt x="5418" y="1"/>
                  </a:moveTo>
                  <a:cubicBezTo>
                    <a:pt x="2608" y="2930"/>
                    <a:pt x="1012" y="7168"/>
                    <a:pt x="488" y="11479"/>
                  </a:cubicBezTo>
                  <a:cubicBezTo>
                    <a:pt x="0" y="15777"/>
                    <a:pt x="548" y="20146"/>
                    <a:pt x="2334" y="23540"/>
                  </a:cubicBezTo>
                  <a:cubicBezTo>
                    <a:pt x="2334" y="23540"/>
                    <a:pt x="2179" y="23206"/>
                    <a:pt x="2489" y="22099"/>
                  </a:cubicBezTo>
                  <a:cubicBezTo>
                    <a:pt x="2798" y="21003"/>
                    <a:pt x="3632" y="19122"/>
                    <a:pt x="5572" y="15967"/>
                  </a:cubicBezTo>
                  <a:cubicBezTo>
                    <a:pt x="7501" y="12824"/>
                    <a:pt x="7537" y="8812"/>
                    <a:pt x="7001" y="5597"/>
                  </a:cubicBezTo>
                  <a:cubicBezTo>
                    <a:pt x="6477" y="2382"/>
                    <a:pt x="5418" y="1"/>
                    <a:pt x="5418" y="1"/>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flipH="1">
              <a:off x="6155831" y="3580069"/>
              <a:ext cx="2137298" cy="1648498"/>
            </a:xfrm>
            <a:custGeom>
              <a:avLst/>
              <a:gdLst/>
              <a:ahLst/>
              <a:cxnLst/>
              <a:rect l="l" t="t" r="r" b="b"/>
              <a:pathLst>
                <a:path w="29624" h="22849" extrusionOk="0">
                  <a:moveTo>
                    <a:pt x="24052" y="22277"/>
                  </a:moveTo>
                  <a:cubicBezTo>
                    <a:pt x="24171" y="22277"/>
                    <a:pt x="24302" y="22277"/>
                    <a:pt x="24444" y="22289"/>
                  </a:cubicBezTo>
                  <a:cubicBezTo>
                    <a:pt x="25171" y="22408"/>
                    <a:pt x="25957" y="22277"/>
                    <a:pt x="26707" y="22253"/>
                  </a:cubicBezTo>
                  <a:lnTo>
                    <a:pt x="26719" y="22230"/>
                  </a:lnTo>
                  <a:cubicBezTo>
                    <a:pt x="27445" y="21337"/>
                    <a:pt x="25826" y="21849"/>
                    <a:pt x="28338" y="18777"/>
                  </a:cubicBezTo>
                  <a:cubicBezTo>
                    <a:pt x="29624" y="17229"/>
                    <a:pt x="28659" y="11955"/>
                    <a:pt x="24206" y="7406"/>
                  </a:cubicBezTo>
                  <a:cubicBezTo>
                    <a:pt x="26016" y="11002"/>
                    <a:pt x="25242" y="15907"/>
                    <a:pt x="24849" y="14586"/>
                  </a:cubicBezTo>
                  <a:cubicBezTo>
                    <a:pt x="24433" y="13205"/>
                    <a:pt x="24456" y="7287"/>
                    <a:pt x="22182" y="5609"/>
                  </a:cubicBezTo>
                  <a:cubicBezTo>
                    <a:pt x="20003" y="4013"/>
                    <a:pt x="17098" y="2370"/>
                    <a:pt x="13788" y="1418"/>
                  </a:cubicBezTo>
                  <a:cubicBezTo>
                    <a:pt x="17182" y="5490"/>
                    <a:pt x="17991" y="9228"/>
                    <a:pt x="16824" y="9240"/>
                  </a:cubicBezTo>
                  <a:cubicBezTo>
                    <a:pt x="16312" y="9240"/>
                    <a:pt x="14110" y="1322"/>
                    <a:pt x="10455" y="656"/>
                  </a:cubicBezTo>
                  <a:cubicBezTo>
                    <a:pt x="7419" y="108"/>
                    <a:pt x="3954" y="1"/>
                    <a:pt x="1" y="358"/>
                  </a:cubicBezTo>
                  <a:cubicBezTo>
                    <a:pt x="346" y="3585"/>
                    <a:pt x="537" y="6609"/>
                    <a:pt x="1763" y="8942"/>
                  </a:cubicBezTo>
                  <a:cubicBezTo>
                    <a:pt x="4644" y="14479"/>
                    <a:pt x="13491" y="13895"/>
                    <a:pt x="14146" y="15455"/>
                  </a:cubicBezTo>
                  <a:cubicBezTo>
                    <a:pt x="14646" y="16622"/>
                    <a:pt x="6537" y="15586"/>
                    <a:pt x="3025" y="12621"/>
                  </a:cubicBezTo>
                  <a:cubicBezTo>
                    <a:pt x="4632" y="16384"/>
                    <a:pt x="7609" y="19813"/>
                    <a:pt x="9776" y="21325"/>
                  </a:cubicBezTo>
                  <a:cubicBezTo>
                    <a:pt x="11955" y="22849"/>
                    <a:pt x="17360" y="20158"/>
                    <a:pt x="18789" y="20134"/>
                  </a:cubicBezTo>
                  <a:cubicBezTo>
                    <a:pt x="20170" y="20122"/>
                    <a:pt x="19741" y="21408"/>
                    <a:pt x="16027" y="22265"/>
                  </a:cubicBezTo>
                  <a:cubicBezTo>
                    <a:pt x="16265" y="22253"/>
                    <a:pt x="15789" y="22301"/>
                    <a:pt x="16027" y="22265"/>
                  </a:cubicBezTo>
                  <a:cubicBezTo>
                    <a:pt x="16443" y="22182"/>
                    <a:pt x="16467" y="22325"/>
                    <a:pt x="16884" y="22242"/>
                  </a:cubicBezTo>
                  <a:cubicBezTo>
                    <a:pt x="17289" y="22146"/>
                    <a:pt x="17694" y="22134"/>
                    <a:pt x="17991" y="22265"/>
                  </a:cubicBezTo>
                  <a:cubicBezTo>
                    <a:pt x="18682" y="22206"/>
                    <a:pt x="19396" y="22253"/>
                    <a:pt x="20075" y="22265"/>
                  </a:cubicBezTo>
                  <a:cubicBezTo>
                    <a:pt x="20432" y="22277"/>
                    <a:pt x="20718" y="22218"/>
                    <a:pt x="21075" y="22265"/>
                  </a:cubicBezTo>
                  <a:cubicBezTo>
                    <a:pt x="22075" y="22075"/>
                    <a:pt x="23016" y="22194"/>
                    <a:pt x="24052" y="22277"/>
                  </a:cubicBezTo>
                  <a:close/>
                </a:path>
              </a:pathLst>
            </a:custGeom>
            <a:solidFill>
              <a:srgbClr val="208F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flipH="1">
              <a:off x="6486556" y="3898744"/>
              <a:ext cx="1501606" cy="1277444"/>
            </a:xfrm>
            <a:custGeom>
              <a:avLst/>
              <a:gdLst/>
              <a:ahLst/>
              <a:cxnLst/>
              <a:rect l="l" t="t" r="r" b="b"/>
              <a:pathLst>
                <a:path w="20813" h="17706" fill="none" extrusionOk="0">
                  <a:moveTo>
                    <a:pt x="1" y="1"/>
                  </a:moveTo>
                  <a:cubicBezTo>
                    <a:pt x="1" y="1"/>
                    <a:pt x="8740" y="5002"/>
                    <a:pt x="20813" y="17706"/>
                  </a:cubicBezTo>
                </a:path>
              </a:pathLst>
            </a:custGeom>
            <a:noFill/>
            <a:ln w="19050"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9" name="Google Shape;99;p5"/>
            <p:cNvSpPr/>
            <p:nvPr/>
          </p:nvSpPr>
          <p:spPr>
            <a:xfrm flipH="1">
              <a:off x="7336092" y="4019880"/>
              <a:ext cx="123805" cy="355687"/>
            </a:xfrm>
            <a:custGeom>
              <a:avLst/>
              <a:gdLst/>
              <a:ahLst/>
              <a:cxnLst/>
              <a:rect l="l" t="t" r="r" b="b"/>
              <a:pathLst>
                <a:path w="1716" h="4930" fill="none" extrusionOk="0">
                  <a:moveTo>
                    <a:pt x="1" y="1"/>
                  </a:moveTo>
                  <a:lnTo>
                    <a:pt x="1715" y="4930"/>
                  </a:lnTo>
                </a:path>
              </a:pathLst>
            </a:custGeom>
            <a:noFill/>
            <a:ln w="19050"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 name="Google Shape;100;p5"/>
            <p:cNvSpPr/>
            <p:nvPr/>
          </p:nvSpPr>
          <p:spPr>
            <a:xfrm flipH="1">
              <a:off x="5295978" y="4884929"/>
              <a:ext cx="210526" cy="306699"/>
            </a:xfrm>
            <a:custGeom>
              <a:avLst/>
              <a:gdLst/>
              <a:ahLst/>
              <a:cxnLst/>
              <a:rect l="l" t="t" r="r" b="b"/>
              <a:pathLst>
                <a:path w="2918" h="4251" extrusionOk="0">
                  <a:moveTo>
                    <a:pt x="2311" y="4060"/>
                  </a:moveTo>
                  <a:cubicBezTo>
                    <a:pt x="2644" y="2834"/>
                    <a:pt x="2870" y="1489"/>
                    <a:pt x="2918" y="0"/>
                  </a:cubicBezTo>
                  <a:cubicBezTo>
                    <a:pt x="2287" y="1774"/>
                    <a:pt x="1013" y="3310"/>
                    <a:pt x="1" y="4251"/>
                  </a:cubicBezTo>
                  <a:cubicBezTo>
                    <a:pt x="775" y="4191"/>
                    <a:pt x="1549" y="4072"/>
                    <a:pt x="2311" y="4060"/>
                  </a:cubicBezTo>
                  <a:close/>
                </a:path>
              </a:pathLst>
            </a:custGeom>
            <a:solidFill>
              <a:srgbClr val="74D2D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flipH="1">
              <a:off x="6267516" y="5085931"/>
              <a:ext cx="117745" cy="99708"/>
            </a:xfrm>
            <a:custGeom>
              <a:avLst/>
              <a:gdLst/>
              <a:ahLst/>
              <a:cxnLst/>
              <a:rect l="l" t="t" r="r" b="b"/>
              <a:pathLst>
                <a:path w="1632" h="1382" extrusionOk="0">
                  <a:moveTo>
                    <a:pt x="620" y="1358"/>
                  </a:moveTo>
                  <a:cubicBezTo>
                    <a:pt x="953" y="1358"/>
                    <a:pt x="1298" y="1358"/>
                    <a:pt x="1632" y="1346"/>
                  </a:cubicBezTo>
                  <a:cubicBezTo>
                    <a:pt x="1168" y="989"/>
                    <a:pt x="632" y="548"/>
                    <a:pt x="1" y="0"/>
                  </a:cubicBezTo>
                  <a:cubicBezTo>
                    <a:pt x="120" y="489"/>
                    <a:pt x="215" y="929"/>
                    <a:pt x="322" y="1381"/>
                  </a:cubicBezTo>
                  <a:cubicBezTo>
                    <a:pt x="417" y="1358"/>
                    <a:pt x="525" y="1358"/>
                    <a:pt x="620" y="1358"/>
                  </a:cubicBezTo>
                  <a:close/>
                </a:path>
              </a:pathLst>
            </a:custGeom>
            <a:solidFill>
              <a:srgbClr val="74D2D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flipH="1">
              <a:off x="5281332" y="3115367"/>
              <a:ext cx="1367628" cy="2076261"/>
            </a:xfrm>
            <a:custGeom>
              <a:avLst/>
              <a:gdLst/>
              <a:ahLst/>
              <a:cxnLst/>
              <a:rect l="l" t="t" r="r" b="b"/>
              <a:pathLst>
                <a:path w="18956" h="28778" extrusionOk="0">
                  <a:moveTo>
                    <a:pt x="6847" y="28599"/>
                  </a:moveTo>
                  <a:cubicBezTo>
                    <a:pt x="7049" y="28587"/>
                    <a:pt x="7263" y="28587"/>
                    <a:pt x="7478" y="28575"/>
                  </a:cubicBezTo>
                  <a:cubicBezTo>
                    <a:pt x="7787" y="28575"/>
                    <a:pt x="8037" y="28647"/>
                    <a:pt x="8263" y="28766"/>
                  </a:cubicBezTo>
                  <a:cubicBezTo>
                    <a:pt x="8966" y="28718"/>
                    <a:pt x="9645" y="28730"/>
                    <a:pt x="10323" y="28766"/>
                  </a:cubicBezTo>
                  <a:cubicBezTo>
                    <a:pt x="10645" y="28766"/>
                    <a:pt x="10954" y="28766"/>
                    <a:pt x="11264" y="28778"/>
                  </a:cubicBezTo>
                  <a:cubicBezTo>
                    <a:pt x="11788" y="28754"/>
                    <a:pt x="12288" y="28706"/>
                    <a:pt x="12824" y="28694"/>
                  </a:cubicBezTo>
                  <a:cubicBezTo>
                    <a:pt x="13526" y="28671"/>
                    <a:pt x="14228" y="28754"/>
                    <a:pt x="14931" y="28778"/>
                  </a:cubicBezTo>
                  <a:cubicBezTo>
                    <a:pt x="16193" y="27206"/>
                    <a:pt x="18955" y="24206"/>
                    <a:pt x="18658" y="22027"/>
                  </a:cubicBezTo>
                  <a:cubicBezTo>
                    <a:pt x="18348" y="19562"/>
                    <a:pt x="17586" y="16586"/>
                    <a:pt x="16122" y="13800"/>
                  </a:cubicBezTo>
                  <a:cubicBezTo>
                    <a:pt x="15562" y="18634"/>
                    <a:pt x="13597" y="21551"/>
                    <a:pt x="12847" y="20777"/>
                  </a:cubicBezTo>
                  <a:cubicBezTo>
                    <a:pt x="12514" y="20432"/>
                    <a:pt x="16372" y="13955"/>
                    <a:pt x="14490" y="11097"/>
                  </a:cubicBezTo>
                  <a:cubicBezTo>
                    <a:pt x="12931" y="8740"/>
                    <a:pt x="10311" y="2382"/>
                    <a:pt x="7573" y="0"/>
                  </a:cubicBezTo>
                  <a:cubicBezTo>
                    <a:pt x="5644" y="2275"/>
                    <a:pt x="4251" y="8323"/>
                    <a:pt x="3477" y="10609"/>
                  </a:cubicBezTo>
                  <a:cubicBezTo>
                    <a:pt x="1632" y="16038"/>
                    <a:pt x="7632" y="21539"/>
                    <a:pt x="7037" y="22944"/>
                  </a:cubicBezTo>
                  <a:cubicBezTo>
                    <a:pt x="6573" y="24015"/>
                    <a:pt x="2108" y="17991"/>
                    <a:pt x="1858" y="13776"/>
                  </a:cubicBezTo>
                  <a:cubicBezTo>
                    <a:pt x="381" y="17229"/>
                    <a:pt x="0" y="21372"/>
                    <a:pt x="370" y="23777"/>
                  </a:cubicBezTo>
                  <a:cubicBezTo>
                    <a:pt x="703" y="25908"/>
                    <a:pt x="4823" y="27623"/>
                    <a:pt x="6418" y="28635"/>
                  </a:cubicBezTo>
                  <a:cubicBezTo>
                    <a:pt x="6549" y="28611"/>
                    <a:pt x="6692" y="28599"/>
                    <a:pt x="6847" y="28599"/>
                  </a:cubicBezTo>
                  <a:close/>
                </a:path>
              </a:pathLst>
            </a:custGeom>
            <a:solidFill>
              <a:srgbClr val="208F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flipH="1">
              <a:off x="5588896" y="2647202"/>
              <a:ext cx="1918186" cy="2544426"/>
            </a:xfrm>
            <a:custGeom>
              <a:avLst/>
              <a:gdLst/>
              <a:ahLst/>
              <a:cxnLst/>
              <a:rect l="l" t="t" r="r" b="b"/>
              <a:pathLst>
                <a:path w="26587" h="35267" extrusionOk="0">
                  <a:moveTo>
                    <a:pt x="4060" y="1"/>
                  </a:moveTo>
                  <a:cubicBezTo>
                    <a:pt x="4060" y="1"/>
                    <a:pt x="0" y="12693"/>
                    <a:pt x="16562" y="35172"/>
                  </a:cubicBezTo>
                  <a:cubicBezTo>
                    <a:pt x="17300" y="35172"/>
                    <a:pt x="18026" y="35124"/>
                    <a:pt x="18752" y="35088"/>
                  </a:cubicBezTo>
                  <a:cubicBezTo>
                    <a:pt x="18943" y="35076"/>
                    <a:pt x="19157" y="35076"/>
                    <a:pt x="19372" y="35064"/>
                  </a:cubicBezTo>
                  <a:cubicBezTo>
                    <a:pt x="19681" y="35064"/>
                    <a:pt x="19931" y="35136"/>
                    <a:pt x="20157" y="35255"/>
                  </a:cubicBezTo>
                  <a:cubicBezTo>
                    <a:pt x="20484" y="35233"/>
                    <a:pt x="20805" y="35224"/>
                    <a:pt x="21124" y="35224"/>
                  </a:cubicBezTo>
                  <a:cubicBezTo>
                    <a:pt x="21491" y="35224"/>
                    <a:pt x="21854" y="35236"/>
                    <a:pt x="22217" y="35255"/>
                  </a:cubicBezTo>
                  <a:cubicBezTo>
                    <a:pt x="22539" y="35255"/>
                    <a:pt x="22848" y="35255"/>
                    <a:pt x="23158" y="35267"/>
                  </a:cubicBezTo>
                  <a:cubicBezTo>
                    <a:pt x="23682" y="35243"/>
                    <a:pt x="24182" y="35195"/>
                    <a:pt x="24718" y="35183"/>
                  </a:cubicBezTo>
                  <a:cubicBezTo>
                    <a:pt x="24818" y="35180"/>
                    <a:pt x="24918" y="35178"/>
                    <a:pt x="25017" y="35178"/>
                  </a:cubicBezTo>
                  <a:cubicBezTo>
                    <a:pt x="25542" y="35178"/>
                    <a:pt x="26056" y="35225"/>
                    <a:pt x="26587" y="35255"/>
                  </a:cubicBezTo>
                  <a:cubicBezTo>
                    <a:pt x="24325" y="27337"/>
                    <a:pt x="17669" y="8311"/>
                    <a:pt x="4060"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flipH="1">
              <a:off x="5956560" y="3081025"/>
              <a:ext cx="1091808" cy="2099492"/>
            </a:xfrm>
            <a:custGeom>
              <a:avLst/>
              <a:gdLst/>
              <a:ahLst/>
              <a:cxnLst/>
              <a:rect l="l" t="t" r="r" b="b"/>
              <a:pathLst>
                <a:path w="15133" h="29100" fill="none" extrusionOk="0">
                  <a:moveTo>
                    <a:pt x="0" y="0"/>
                  </a:moveTo>
                  <a:lnTo>
                    <a:pt x="15133" y="29099"/>
                  </a:lnTo>
                </a:path>
              </a:pathLst>
            </a:custGeom>
            <a:noFill/>
            <a:ln w="19050"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flipH="1">
              <a:off x="6455604" y="3628191"/>
              <a:ext cx="69694" cy="457920"/>
            </a:xfrm>
            <a:custGeom>
              <a:avLst/>
              <a:gdLst/>
              <a:ahLst/>
              <a:cxnLst/>
              <a:rect l="l" t="t" r="r" b="b"/>
              <a:pathLst>
                <a:path w="966" h="6347" fill="none" extrusionOk="0">
                  <a:moveTo>
                    <a:pt x="1" y="6347"/>
                  </a:moveTo>
                  <a:lnTo>
                    <a:pt x="965" y="1"/>
                  </a:lnTo>
                </a:path>
              </a:pathLst>
            </a:custGeom>
            <a:noFill/>
            <a:ln w="19050"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flipH="1">
              <a:off x="6173003" y="4646986"/>
              <a:ext cx="270625" cy="116879"/>
            </a:xfrm>
            <a:custGeom>
              <a:avLst/>
              <a:gdLst/>
              <a:ahLst/>
              <a:cxnLst/>
              <a:rect l="l" t="t" r="r" b="b"/>
              <a:pathLst>
                <a:path w="3751" h="1620" fill="none" extrusionOk="0">
                  <a:moveTo>
                    <a:pt x="0" y="0"/>
                  </a:moveTo>
                  <a:lnTo>
                    <a:pt x="3751" y="1620"/>
                  </a:lnTo>
                </a:path>
              </a:pathLst>
            </a:custGeom>
            <a:noFill/>
            <a:ln w="19050"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7" name="Google Shape;107;p5"/>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1A129"/>
              </a:buClr>
              <a:buSzPts val="5200"/>
              <a:buNone/>
              <a:defRPr sz="6933">
                <a:solidFill>
                  <a:srgbClr val="F1A129"/>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08" name="Google Shape;108;p5"/>
          <p:cNvSpPr txBox="1">
            <a:spLocks noGrp="1"/>
          </p:cNvSpPr>
          <p:nvPr>
            <p:ph type="subTitle" idx="1"/>
          </p:nvPr>
        </p:nvSpPr>
        <p:spPr>
          <a:xfrm>
            <a:off x="1302333" y="3005767"/>
            <a:ext cx="2806800" cy="127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109" name="Google Shape;109;p5"/>
          <p:cNvSpPr txBox="1">
            <a:spLocks noGrp="1"/>
          </p:cNvSpPr>
          <p:nvPr>
            <p:ph type="subTitle" idx="2"/>
          </p:nvPr>
        </p:nvSpPr>
        <p:spPr>
          <a:xfrm>
            <a:off x="8082867" y="3005767"/>
            <a:ext cx="2806800" cy="127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110" name="Google Shape;110;p5"/>
          <p:cNvSpPr txBox="1">
            <a:spLocks noGrp="1"/>
          </p:cNvSpPr>
          <p:nvPr>
            <p:ph type="subTitle" idx="3"/>
          </p:nvPr>
        </p:nvSpPr>
        <p:spPr>
          <a:xfrm>
            <a:off x="1302333" y="2639367"/>
            <a:ext cx="2806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11" name="Google Shape;111;p5"/>
          <p:cNvSpPr txBox="1">
            <a:spLocks noGrp="1"/>
          </p:cNvSpPr>
          <p:nvPr>
            <p:ph type="subTitle" idx="4"/>
          </p:nvPr>
        </p:nvSpPr>
        <p:spPr>
          <a:xfrm>
            <a:off x="8082867" y="2639367"/>
            <a:ext cx="2806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12" name="Google Shape;112;p5"/>
          <p:cNvSpPr/>
          <p:nvPr/>
        </p:nvSpPr>
        <p:spPr>
          <a:xfrm>
            <a:off x="1"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2351899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3"/>
        <p:cNvGrpSpPr/>
        <p:nvPr/>
      </p:nvGrpSpPr>
      <p:grpSpPr>
        <a:xfrm>
          <a:off x="0" y="0"/>
          <a:ext cx="0" cy="0"/>
          <a:chOff x="0" y="0"/>
          <a:chExt cx="0" cy="0"/>
        </a:xfrm>
      </p:grpSpPr>
      <p:sp>
        <p:nvSpPr>
          <p:cNvPr id="114" name="Google Shape;114;p6"/>
          <p:cNvSpPr txBox="1">
            <a:spLocks noGrp="1"/>
          </p:cNvSpPr>
          <p:nvPr>
            <p:ph type="title"/>
          </p:nvPr>
        </p:nvSpPr>
        <p:spPr>
          <a:xfrm>
            <a:off x="960000" y="930767"/>
            <a:ext cx="8780800" cy="934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1A129"/>
              </a:buClr>
              <a:buSzPts val="5200"/>
              <a:buNone/>
              <a:defRPr sz="6933">
                <a:solidFill>
                  <a:srgbClr val="F1A129"/>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15" name="Google Shape;115;p6"/>
          <p:cNvSpPr/>
          <p:nvPr/>
        </p:nvSpPr>
        <p:spPr>
          <a:xfrm flipH="1">
            <a:off x="9918501" y="-2422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002E4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983810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9"/>
        <p:cNvGrpSpPr/>
        <p:nvPr/>
      </p:nvGrpSpPr>
      <p:grpSpPr>
        <a:xfrm>
          <a:off x="0" y="0"/>
          <a:ext cx="0" cy="0"/>
          <a:chOff x="0" y="0"/>
          <a:chExt cx="0" cy="0"/>
        </a:xfrm>
      </p:grpSpPr>
      <p:sp>
        <p:nvSpPr>
          <p:cNvPr id="120" name="Google Shape;120;p8"/>
          <p:cNvSpPr txBox="1">
            <a:spLocks noGrp="1"/>
          </p:cNvSpPr>
          <p:nvPr>
            <p:ph type="title"/>
          </p:nvPr>
        </p:nvSpPr>
        <p:spPr>
          <a:xfrm>
            <a:off x="1524000" y="1651000"/>
            <a:ext cx="7620000" cy="35560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21" name="Google Shape;121;p8"/>
          <p:cNvSpPr/>
          <p:nvPr/>
        </p:nvSpPr>
        <p:spPr>
          <a:xfrm rot="6299942">
            <a:off x="2776158" y="3330226"/>
            <a:ext cx="17521301" cy="6488433"/>
          </a:xfrm>
          <a:custGeom>
            <a:avLst/>
            <a:gdLst/>
            <a:ahLst/>
            <a:cxnLst/>
            <a:rect l="l" t="t" r="r" b="b"/>
            <a:pathLst>
              <a:path w="296312" h="116630" extrusionOk="0">
                <a:moveTo>
                  <a:pt x="292401" y="1"/>
                </a:moveTo>
                <a:cubicBezTo>
                  <a:pt x="291015" y="1"/>
                  <a:pt x="289635" y="80"/>
                  <a:pt x="288266" y="232"/>
                </a:cubicBezTo>
                <a:lnTo>
                  <a:pt x="288266" y="232"/>
                </a:lnTo>
                <a:lnTo>
                  <a:pt x="296311" y="214"/>
                </a:lnTo>
                <a:cubicBezTo>
                  <a:pt x="295004" y="70"/>
                  <a:pt x="293699" y="1"/>
                  <a:pt x="292401" y="1"/>
                </a:cubicBezTo>
                <a:close/>
                <a:moveTo>
                  <a:pt x="288266" y="232"/>
                </a:moveTo>
                <a:lnTo>
                  <a:pt x="274594" y="262"/>
                </a:lnTo>
                <a:cubicBezTo>
                  <a:pt x="195180" y="13775"/>
                  <a:pt x="116003" y="28849"/>
                  <a:pt x="37208" y="45458"/>
                </a:cubicBezTo>
                <a:cubicBezTo>
                  <a:pt x="24123" y="48208"/>
                  <a:pt x="8954" y="52375"/>
                  <a:pt x="3906" y="62031"/>
                </a:cubicBezTo>
                <a:cubicBezTo>
                  <a:pt x="1" y="69520"/>
                  <a:pt x="3930" y="77307"/>
                  <a:pt x="7835" y="84153"/>
                </a:cubicBezTo>
                <a:cubicBezTo>
                  <a:pt x="13466" y="94000"/>
                  <a:pt x="19420" y="104179"/>
                  <a:pt x="30385" y="110775"/>
                </a:cubicBezTo>
                <a:cubicBezTo>
                  <a:pt x="36461" y="114430"/>
                  <a:pt x="44554" y="116630"/>
                  <a:pt x="52642" y="116630"/>
                </a:cubicBezTo>
                <a:cubicBezTo>
                  <a:pt x="59151" y="116630"/>
                  <a:pt x="65657" y="115205"/>
                  <a:pt x="71105" y="111966"/>
                </a:cubicBezTo>
                <a:cubicBezTo>
                  <a:pt x="80392" y="106442"/>
                  <a:pt x="84928" y="96857"/>
                  <a:pt x="95155" y="92511"/>
                </a:cubicBezTo>
                <a:cubicBezTo>
                  <a:pt x="99090" y="90838"/>
                  <a:pt x="103123" y="90185"/>
                  <a:pt x="107203" y="90185"/>
                </a:cubicBezTo>
                <a:cubicBezTo>
                  <a:pt x="117494" y="90185"/>
                  <a:pt x="128081" y="94340"/>
                  <a:pt x="138125" y="96762"/>
                </a:cubicBezTo>
                <a:cubicBezTo>
                  <a:pt x="144298" y="98250"/>
                  <a:pt x="150810" y="98957"/>
                  <a:pt x="157430" y="98957"/>
                </a:cubicBezTo>
                <a:cubicBezTo>
                  <a:pt x="185229" y="98957"/>
                  <a:pt x="214923" y="86492"/>
                  <a:pt x="229386" y="67115"/>
                </a:cubicBezTo>
                <a:cubicBezTo>
                  <a:pt x="239280" y="53864"/>
                  <a:pt x="242257" y="38695"/>
                  <a:pt x="250841" y="25027"/>
                </a:cubicBezTo>
                <a:cubicBezTo>
                  <a:pt x="258196" y="13323"/>
                  <a:pt x="272557" y="1976"/>
                  <a:pt x="288266" y="232"/>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208F9E"/>
              </a:solidFill>
              <a:cs typeface="Arial"/>
              <a:sym typeface="Arial"/>
            </a:endParaRPr>
          </a:p>
        </p:txBody>
      </p:sp>
    </p:spTree>
    <p:extLst>
      <p:ext uri="{BB962C8B-B14F-4D97-AF65-F5344CB8AC3E}">
        <p14:creationId xmlns:p14="http://schemas.microsoft.com/office/powerpoint/2010/main" val="4153963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1E2E10-22AB-49F8-948E-8507EFB0E14A}" type="datetimeFigureOut">
              <a:rPr lang="en-US" smtClean="0"/>
              <a:t>5/30/2023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A54765-74C7-4532-8EBA-DCCE2B5892EA}" type="slidenum">
              <a:rPr lang="en-US" smtClean="0"/>
              <a:t>‹#›</a:t>
            </a:fld>
            <a:endParaRPr lang="en-US"/>
          </a:p>
        </p:txBody>
      </p:sp>
    </p:spTree>
    <p:extLst>
      <p:ext uri="{BB962C8B-B14F-4D97-AF65-F5344CB8AC3E}">
        <p14:creationId xmlns:p14="http://schemas.microsoft.com/office/powerpoint/2010/main" val="26390899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2"/>
        <p:cNvGrpSpPr/>
        <p:nvPr/>
      </p:nvGrpSpPr>
      <p:grpSpPr>
        <a:xfrm>
          <a:off x="0" y="0"/>
          <a:ext cx="0" cy="0"/>
          <a:chOff x="0" y="0"/>
          <a:chExt cx="0" cy="0"/>
        </a:xfrm>
      </p:grpSpPr>
      <p:sp>
        <p:nvSpPr>
          <p:cNvPr id="123" name="Google Shape;123;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24" name="Google Shape;124;p9"/>
          <p:cNvSpPr txBox="1">
            <a:spLocks noGrp="1"/>
          </p:cNvSpPr>
          <p:nvPr>
            <p:ph type="subTitle" idx="1"/>
          </p:nvPr>
        </p:nvSpPr>
        <p:spPr>
          <a:xfrm>
            <a:off x="1295400" y="3737433"/>
            <a:ext cx="4254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25" name="Google Shape;125;p9"/>
          <p:cNvSpPr txBox="1">
            <a:spLocks noGrp="1"/>
          </p:cNvSpPr>
          <p:nvPr>
            <p:ph type="body" idx="2"/>
          </p:nvPr>
        </p:nvSpPr>
        <p:spPr>
          <a:xfrm>
            <a:off x="6586000" y="1366033"/>
            <a:ext cx="4374000" cy="4114800"/>
          </a:xfrm>
          <a:prstGeom prst="rect">
            <a:avLst/>
          </a:prstGeom>
        </p:spPr>
        <p:txBody>
          <a:bodyPr spcFirstLastPara="1" wrap="square" lIns="91425" tIns="91425" rIns="91425" bIns="91425" anchor="ctr" anchorCtr="0">
            <a:noAutofit/>
          </a:bodyPr>
          <a:lstStyle>
            <a:lvl1pPr marL="609585" lvl="0" indent="-440256">
              <a:spcBef>
                <a:spcPts val="0"/>
              </a:spcBef>
              <a:spcAft>
                <a:spcPts val="0"/>
              </a:spcAft>
              <a:buSzPts val="1600"/>
              <a:buChar char="●"/>
              <a:defRPr sz="2133"/>
            </a:lvl1pPr>
            <a:lvl2pPr marL="1219170" lvl="1" indent="-440256">
              <a:spcBef>
                <a:spcPts val="2133"/>
              </a:spcBef>
              <a:spcAft>
                <a:spcPts val="0"/>
              </a:spcAft>
              <a:buSzPts val="1600"/>
              <a:buChar char="○"/>
              <a:defRPr sz="2133"/>
            </a:lvl2pPr>
            <a:lvl3pPr marL="1828754" lvl="2" indent="-440256">
              <a:spcBef>
                <a:spcPts val="2133"/>
              </a:spcBef>
              <a:spcAft>
                <a:spcPts val="0"/>
              </a:spcAft>
              <a:buSzPts val="1600"/>
              <a:buChar char="■"/>
              <a:defRPr sz="2133"/>
            </a:lvl3pPr>
            <a:lvl4pPr marL="2438339" lvl="3" indent="-440256">
              <a:spcBef>
                <a:spcPts val="2133"/>
              </a:spcBef>
              <a:spcAft>
                <a:spcPts val="0"/>
              </a:spcAft>
              <a:buSzPts val="1600"/>
              <a:buChar char="●"/>
              <a:defRPr sz="2133"/>
            </a:lvl4pPr>
            <a:lvl5pPr marL="3047924" lvl="4" indent="-440256">
              <a:spcBef>
                <a:spcPts val="2133"/>
              </a:spcBef>
              <a:spcAft>
                <a:spcPts val="0"/>
              </a:spcAft>
              <a:buSzPts val="1600"/>
              <a:buChar char="○"/>
              <a:defRPr sz="2133"/>
            </a:lvl5pPr>
            <a:lvl6pPr marL="3657509" lvl="5" indent="-440256">
              <a:spcBef>
                <a:spcPts val="2133"/>
              </a:spcBef>
              <a:spcAft>
                <a:spcPts val="0"/>
              </a:spcAft>
              <a:buSzPts val="1600"/>
              <a:buChar char="■"/>
              <a:defRPr sz="2133"/>
            </a:lvl6pPr>
            <a:lvl7pPr marL="4267093" lvl="6" indent="-440256">
              <a:spcBef>
                <a:spcPts val="2133"/>
              </a:spcBef>
              <a:spcAft>
                <a:spcPts val="0"/>
              </a:spcAft>
              <a:buSzPts val="1600"/>
              <a:buChar char="●"/>
              <a:defRPr sz="2133"/>
            </a:lvl7pPr>
            <a:lvl8pPr marL="4876678" lvl="7" indent="-440256">
              <a:spcBef>
                <a:spcPts val="2133"/>
              </a:spcBef>
              <a:spcAft>
                <a:spcPts val="0"/>
              </a:spcAft>
              <a:buSzPts val="1600"/>
              <a:buChar char="○"/>
              <a:defRPr sz="2133"/>
            </a:lvl8pPr>
            <a:lvl9pPr marL="5486263" lvl="8" indent="-440256">
              <a:spcBef>
                <a:spcPts val="2133"/>
              </a:spcBef>
              <a:spcAft>
                <a:spcPts val="2133"/>
              </a:spcAft>
              <a:buSzPts val="1600"/>
              <a:buChar char="■"/>
              <a:defRPr sz="2133"/>
            </a:lvl9pPr>
          </a:lstStyle>
          <a:p>
            <a:endParaRPr/>
          </a:p>
        </p:txBody>
      </p:sp>
    </p:spTree>
    <p:extLst>
      <p:ext uri="{BB962C8B-B14F-4D97-AF65-F5344CB8AC3E}">
        <p14:creationId xmlns:p14="http://schemas.microsoft.com/office/powerpoint/2010/main" val="17643410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7"/>
        <p:cNvGrpSpPr/>
        <p:nvPr/>
      </p:nvGrpSpPr>
      <p:grpSpPr>
        <a:xfrm>
          <a:off x="0" y="0"/>
          <a:ext cx="0" cy="0"/>
          <a:chOff x="0" y="0"/>
          <a:chExt cx="0" cy="0"/>
        </a:xfrm>
      </p:grpSpPr>
    </p:spTree>
    <p:extLst>
      <p:ext uri="{BB962C8B-B14F-4D97-AF65-F5344CB8AC3E}">
        <p14:creationId xmlns:p14="http://schemas.microsoft.com/office/powerpoint/2010/main" val="431636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s">
  <p:cSld name="Big numbers">
    <p:spTree>
      <p:nvGrpSpPr>
        <p:cNvPr id="1" name="Shape 138"/>
        <p:cNvGrpSpPr/>
        <p:nvPr/>
      </p:nvGrpSpPr>
      <p:grpSpPr>
        <a:xfrm>
          <a:off x="0" y="0"/>
          <a:ext cx="0" cy="0"/>
          <a:chOff x="0" y="0"/>
          <a:chExt cx="0" cy="0"/>
        </a:xfrm>
      </p:grpSpPr>
      <p:sp>
        <p:nvSpPr>
          <p:cNvPr id="139" name="Google Shape;139;p13"/>
          <p:cNvSpPr txBox="1">
            <a:spLocks noGrp="1"/>
          </p:cNvSpPr>
          <p:nvPr>
            <p:ph type="title" hasCustomPrompt="1"/>
          </p:nvPr>
        </p:nvSpPr>
        <p:spPr>
          <a:xfrm>
            <a:off x="1155967" y="1837600"/>
            <a:ext cx="4472800" cy="1684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5"/>
              </a:buClr>
              <a:buSzPts val="7200"/>
              <a:buNone/>
              <a:defRPr sz="9600">
                <a:solidFill>
                  <a:schemeClr val="accent5"/>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140" name="Google Shape;140;p13"/>
          <p:cNvSpPr txBox="1">
            <a:spLocks noGrp="1"/>
          </p:cNvSpPr>
          <p:nvPr>
            <p:ph type="body" idx="1"/>
          </p:nvPr>
        </p:nvSpPr>
        <p:spPr>
          <a:xfrm>
            <a:off x="1453031" y="3193617"/>
            <a:ext cx="3878800" cy="637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sz="2133"/>
            </a:lvl1pPr>
            <a:lvl2pPr marL="1219170" lvl="1" indent="-440256" algn="ctr" rtl="0">
              <a:spcBef>
                <a:spcPts val="2133"/>
              </a:spcBef>
              <a:spcAft>
                <a:spcPts val="0"/>
              </a:spcAft>
              <a:buSzPts val="1600"/>
              <a:buChar char="○"/>
              <a:defRPr sz="2133"/>
            </a:lvl2pPr>
            <a:lvl3pPr marL="1828754" lvl="2" indent="-440256" algn="ctr" rtl="0">
              <a:spcBef>
                <a:spcPts val="2133"/>
              </a:spcBef>
              <a:spcAft>
                <a:spcPts val="0"/>
              </a:spcAft>
              <a:buSzPts val="1600"/>
              <a:buChar char="■"/>
              <a:defRPr sz="2133"/>
            </a:lvl3pPr>
            <a:lvl4pPr marL="2438339" lvl="3" indent="-440256" algn="ctr" rtl="0">
              <a:spcBef>
                <a:spcPts val="2133"/>
              </a:spcBef>
              <a:spcAft>
                <a:spcPts val="0"/>
              </a:spcAft>
              <a:buSzPts val="1600"/>
              <a:buChar char="●"/>
              <a:defRPr sz="2133"/>
            </a:lvl4pPr>
            <a:lvl5pPr marL="3047924" lvl="4" indent="-440256" algn="ctr" rtl="0">
              <a:spcBef>
                <a:spcPts val="2133"/>
              </a:spcBef>
              <a:spcAft>
                <a:spcPts val="0"/>
              </a:spcAft>
              <a:buSzPts val="1600"/>
              <a:buChar char="○"/>
              <a:defRPr sz="2133"/>
            </a:lvl5pPr>
            <a:lvl6pPr marL="3657509" lvl="5" indent="-440256" algn="ctr" rtl="0">
              <a:spcBef>
                <a:spcPts val="2133"/>
              </a:spcBef>
              <a:spcAft>
                <a:spcPts val="0"/>
              </a:spcAft>
              <a:buSzPts val="1600"/>
              <a:buChar char="■"/>
              <a:defRPr sz="2133"/>
            </a:lvl6pPr>
            <a:lvl7pPr marL="4267093" lvl="6" indent="-440256" algn="ctr" rtl="0">
              <a:spcBef>
                <a:spcPts val="2133"/>
              </a:spcBef>
              <a:spcAft>
                <a:spcPts val="0"/>
              </a:spcAft>
              <a:buSzPts val="1600"/>
              <a:buChar char="●"/>
              <a:defRPr sz="2133"/>
            </a:lvl7pPr>
            <a:lvl8pPr marL="4876678" lvl="7" indent="-440256" algn="ctr" rtl="0">
              <a:spcBef>
                <a:spcPts val="2133"/>
              </a:spcBef>
              <a:spcAft>
                <a:spcPts val="0"/>
              </a:spcAft>
              <a:buSzPts val="1600"/>
              <a:buChar char="○"/>
              <a:defRPr sz="2133"/>
            </a:lvl8pPr>
            <a:lvl9pPr marL="5486263" lvl="8" indent="-440256" algn="ctr" rtl="0">
              <a:spcBef>
                <a:spcPts val="2133"/>
              </a:spcBef>
              <a:spcAft>
                <a:spcPts val="2133"/>
              </a:spcAft>
              <a:buSzPts val="1600"/>
              <a:buChar char="■"/>
              <a:defRPr sz="2133"/>
            </a:lvl9pPr>
          </a:lstStyle>
          <a:p>
            <a:endParaRPr/>
          </a:p>
        </p:txBody>
      </p:sp>
      <p:sp>
        <p:nvSpPr>
          <p:cNvPr id="141" name="Google Shape;141;p13"/>
          <p:cNvSpPr txBox="1">
            <a:spLocks noGrp="1"/>
          </p:cNvSpPr>
          <p:nvPr>
            <p:ph type="title" idx="2" hasCustomPrompt="1"/>
          </p:nvPr>
        </p:nvSpPr>
        <p:spPr>
          <a:xfrm>
            <a:off x="6548767" y="1837600"/>
            <a:ext cx="4472800" cy="168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96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142" name="Google Shape;142;p13"/>
          <p:cNvSpPr txBox="1">
            <a:spLocks noGrp="1"/>
          </p:cNvSpPr>
          <p:nvPr>
            <p:ph type="body" idx="3"/>
          </p:nvPr>
        </p:nvSpPr>
        <p:spPr>
          <a:xfrm>
            <a:off x="6845831" y="3193617"/>
            <a:ext cx="3878800" cy="637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sz="2133"/>
            </a:lvl1pPr>
            <a:lvl2pPr marL="1219170" lvl="1" indent="-440256" algn="ctr" rtl="0">
              <a:spcBef>
                <a:spcPts val="2133"/>
              </a:spcBef>
              <a:spcAft>
                <a:spcPts val="0"/>
              </a:spcAft>
              <a:buSzPts val="1600"/>
              <a:buChar char="○"/>
              <a:defRPr sz="2133"/>
            </a:lvl2pPr>
            <a:lvl3pPr marL="1828754" lvl="2" indent="-440256" algn="ctr" rtl="0">
              <a:spcBef>
                <a:spcPts val="2133"/>
              </a:spcBef>
              <a:spcAft>
                <a:spcPts val="0"/>
              </a:spcAft>
              <a:buSzPts val="1600"/>
              <a:buChar char="■"/>
              <a:defRPr sz="2133"/>
            </a:lvl3pPr>
            <a:lvl4pPr marL="2438339" lvl="3" indent="-440256" algn="ctr" rtl="0">
              <a:spcBef>
                <a:spcPts val="2133"/>
              </a:spcBef>
              <a:spcAft>
                <a:spcPts val="0"/>
              </a:spcAft>
              <a:buSzPts val="1600"/>
              <a:buChar char="●"/>
              <a:defRPr sz="2133"/>
            </a:lvl4pPr>
            <a:lvl5pPr marL="3047924" lvl="4" indent="-440256" algn="ctr" rtl="0">
              <a:spcBef>
                <a:spcPts val="2133"/>
              </a:spcBef>
              <a:spcAft>
                <a:spcPts val="0"/>
              </a:spcAft>
              <a:buSzPts val="1600"/>
              <a:buChar char="○"/>
              <a:defRPr sz="2133"/>
            </a:lvl5pPr>
            <a:lvl6pPr marL="3657509" lvl="5" indent="-440256" algn="ctr" rtl="0">
              <a:spcBef>
                <a:spcPts val="2133"/>
              </a:spcBef>
              <a:spcAft>
                <a:spcPts val="0"/>
              </a:spcAft>
              <a:buSzPts val="1600"/>
              <a:buChar char="■"/>
              <a:defRPr sz="2133"/>
            </a:lvl6pPr>
            <a:lvl7pPr marL="4267093" lvl="6" indent="-440256" algn="ctr" rtl="0">
              <a:spcBef>
                <a:spcPts val="2133"/>
              </a:spcBef>
              <a:spcAft>
                <a:spcPts val="0"/>
              </a:spcAft>
              <a:buSzPts val="1600"/>
              <a:buChar char="●"/>
              <a:defRPr sz="2133"/>
            </a:lvl7pPr>
            <a:lvl8pPr marL="4876678" lvl="7" indent="-440256" algn="ctr" rtl="0">
              <a:spcBef>
                <a:spcPts val="2133"/>
              </a:spcBef>
              <a:spcAft>
                <a:spcPts val="0"/>
              </a:spcAft>
              <a:buSzPts val="1600"/>
              <a:buChar char="○"/>
              <a:defRPr sz="2133"/>
            </a:lvl8pPr>
            <a:lvl9pPr marL="5486263" lvl="8" indent="-440256" algn="ctr" rtl="0">
              <a:spcBef>
                <a:spcPts val="2133"/>
              </a:spcBef>
              <a:spcAft>
                <a:spcPts val="2133"/>
              </a:spcAft>
              <a:buSzPts val="1600"/>
              <a:buChar char="■"/>
              <a:defRPr sz="2133"/>
            </a:lvl9pPr>
          </a:lstStyle>
          <a:p>
            <a:endParaRPr/>
          </a:p>
        </p:txBody>
      </p:sp>
      <p:sp>
        <p:nvSpPr>
          <p:cNvPr id="143" name="Google Shape;143;p13"/>
          <p:cNvSpPr txBox="1">
            <a:spLocks noGrp="1"/>
          </p:cNvSpPr>
          <p:nvPr>
            <p:ph type="title" idx="4" hasCustomPrompt="1"/>
          </p:nvPr>
        </p:nvSpPr>
        <p:spPr>
          <a:xfrm>
            <a:off x="3859600" y="4098200"/>
            <a:ext cx="4472800" cy="1684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7200"/>
              <a:buNone/>
              <a:defRPr sz="9600">
                <a:solidFill>
                  <a:schemeClr val="accent1"/>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144" name="Google Shape;144;p13"/>
          <p:cNvSpPr txBox="1">
            <a:spLocks noGrp="1"/>
          </p:cNvSpPr>
          <p:nvPr>
            <p:ph type="body" idx="5"/>
          </p:nvPr>
        </p:nvSpPr>
        <p:spPr>
          <a:xfrm>
            <a:off x="4156664" y="5454217"/>
            <a:ext cx="3878800" cy="637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sz="2133"/>
            </a:lvl1pPr>
            <a:lvl2pPr marL="1219170" lvl="1" indent="-440256" algn="ctr" rtl="0">
              <a:spcBef>
                <a:spcPts val="2133"/>
              </a:spcBef>
              <a:spcAft>
                <a:spcPts val="0"/>
              </a:spcAft>
              <a:buSzPts val="1600"/>
              <a:buChar char="○"/>
              <a:defRPr sz="2133"/>
            </a:lvl2pPr>
            <a:lvl3pPr marL="1828754" lvl="2" indent="-440256" algn="ctr" rtl="0">
              <a:spcBef>
                <a:spcPts val="2133"/>
              </a:spcBef>
              <a:spcAft>
                <a:spcPts val="0"/>
              </a:spcAft>
              <a:buSzPts val="1600"/>
              <a:buChar char="■"/>
              <a:defRPr sz="2133"/>
            </a:lvl3pPr>
            <a:lvl4pPr marL="2438339" lvl="3" indent="-440256" algn="ctr" rtl="0">
              <a:spcBef>
                <a:spcPts val="2133"/>
              </a:spcBef>
              <a:spcAft>
                <a:spcPts val="0"/>
              </a:spcAft>
              <a:buSzPts val="1600"/>
              <a:buChar char="●"/>
              <a:defRPr sz="2133"/>
            </a:lvl4pPr>
            <a:lvl5pPr marL="3047924" lvl="4" indent="-440256" algn="ctr" rtl="0">
              <a:spcBef>
                <a:spcPts val="2133"/>
              </a:spcBef>
              <a:spcAft>
                <a:spcPts val="0"/>
              </a:spcAft>
              <a:buSzPts val="1600"/>
              <a:buChar char="○"/>
              <a:defRPr sz="2133"/>
            </a:lvl5pPr>
            <a:lvl6pPr marL="3657509" lvl="5" indent="-440256" algn="ctr" rtl="0">
              <a:spcBef>
                <a:spcPts val="2133"/>
              </a:spcBef>
              <a:spcAft>
                <a:spcPts val="0"/>
              </a:spcAft>
              <a:buSzPts val="1600"/>
              <a:buChar char="■"/>
              <a:defRPr sz="2133"/>
            </a:lvl6pPr>
            <a:lvl7pPr marL="4267093" lvl="6" indent="-440256" algn="ctr" rtl="0">
              <a:spcBef>
                <a:spcPts val="2133"/>
              </a:spcBef>
              <a:spcAft>
                <a:spcPts val="0"/>
              </a:spcAft>
              <a:buSzPts val="1600"/>
              <a:buChar char="●"/>
              <a:defRPr sz="2133"/>
            </a:lvl7pPr>
            <a:lvl8pPr marL="4876678" lvl="7" indent="-440256" algn="ctr" rtl="0">
              <a:spcBef>
                <a:spcPts val="2133"/>
              </a:spcBef>
              <a:spcAft>
                <a:spcPts val="0"/>
              </a:spcAft>
              <a:buSzPts val="1600"/>
              <a:buChar char="○"/>
              <a:defRPr sz="2133"/>
            </a:lvl8pPr>
            <a:lvl9pPr marL="5486263" lvl="8" indent="-440256" algn="ctr" rtl="0">
              <a:spcBef>
                <a:spcPts val="2133"/>
              </a:spcBef>
              <a:spcAft>
                <a:spcPts val="2133"/>
              </a:spcAft>
              <a:buSzPts val="1600"/>
              <a:buChar char="■"/>
              <a:defRPr sz="2133"/>
            </a:lvl9pPr>
          </a:lstStyle>
          <a:p>
            <a:endParaRPr/>
          </a:p>
        </p:txBody>
      </p:sp>
      <p:sp>
        <p:nvSpPr>
          <p:cNvPr id="145" name="Google Shape;145;p13"/>
          <p:cNvSpPr/>
          <p:nvPr/>
        </p:nvSpPr>
        <p:spPr>
          <a:xfrm flipH="1">
            <a:off x="-71504" y="3232131"/>
            <a:ext cx="1773968" cy="3864708"/>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rgbClr val="002E4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6" name="Google Shape;146;p13"/>
          <p:cNvGrpSpPr/>
          <p:nvPr/>
        </p:nvGrpSpPr>
        <p:grpSpPr>
          <a:xfrm flipH="1">
            <a:off x="9105002" y="4263291"/>
            <a:ext cx="2205716" cy="3002951"/>
            <a:chOff x="3928500" y="2793213"/>
            <a:chExt cx="751300" cy="1022850"/>
          </a:xfrm>
        </p:grpSpPr>
        <p:sp>
          <p:nvSpPr>
            <p:cNvPr id="147" name="Google Shape;147;p13"/>
            <p:cNvSpPr/>
            <p:nvPr/>
          </p:nvSpPr>
          <p:spPr>
            <a:xfrm>
              <a:off x="4383600" y="2829213"/>
              <a:ext cx="296200" cy="755800"/>
            </a:xfrm>
            <a:custGeom>
              <a:avLst/>
              <a:gdLst/>
              <a:ahLst/>
              <a:cxnLst/>
              <a:rect l="l" t="t" r="r" b="b"/>
              <a:pathLst>
                <a:path w="11848" h="30232" extrusionOk="0">
                  <a:moveTo>
                    <a:pt x="8085" y="1"/>
                  </a:moveTo>
                  <a:cubicBezTo>
                    <a:pt x="8085" y="1"/>
                    <a:pt x="6871" y="644"/>
                    <a:pt x="3358" y="8430"/>
                  </a:cubicBezTo>
                  <a:cubicBezTo>
                    <a:pt x="1" y="16134"/>
                    <a:pt x="2692" y="25170"/>
                    <a:pt x="4216" y="29147"/>
                  </a:cubicBezTo>
                  <a:cubicBezTo>
                    <a:pt x="4491" y="29848"/>
                    <a:pt x="5150" y="30232"/>
                    <a:pt x="5814" y="30232"/>
                  </a:cubicBezTo>
                  <a:cubicBezTo>
                    <a:pt x="6301" y="30232"/>
                    <a:pt x="6790" y="30026"/>
                    <a:pt x="7133" y="29588"/>
                  </a:cubicBezTo>
                  <a:cubicBezTo>
                    <a:pt x="10062" y="25861"/>
                    <a:pt x="11848" y="16812"/>
                    <a:pt x="11217" y="11228"/>
                  </a:cubicBezTo>
                  <a:cubicBezTo>
                    <a:pt x="10478" y="4442"/>
                    <a:pt x="8085" y="1"/>
                    <a:pt x="8085"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 name="Google Shape;148;p13"/>
            <p:cNvSpPr/>
            <p:nvPr/>
          </p:nvSpPr>
          <p:spPr>
            <a:xfrm>
              <a:off x="4518150" y="2829213"/>
              <a:ext cx="67600" cy="754000"/>
            </a:xfrm>
            <a:custGeom>
              <a:avLst/>
              <a:gdLst/>
              <a:ahLst/>
              <a:cxnLst/>
              <a:rect l="l" t="t" r="r" b="b"/>
              <a:pathLst>
                <a:path w="2704" h="30160" extrusionOk="0">
                  <a:moveTo>
                    <a:pt x="2703" y="1"/>
                  </a:moveTo>
                  <a:cubicBezTo>
                    <a:pt x="2703" y="2"/>
                    <a:pt x="2655" y="478"/>
                    <a:pt x="2548" y="1298"/>
                  </a:cubicBezTo>
                  <a:cubicBezTo>
                    <a:pt x="2465" y="2120"/>
                    <a:pt x="2322" y="3299"/>
                    <a:pt x="2191" y="4704"/>
                  </a:cubicBezTo>
                  <a:cubicBezTo>
                    <a:pt x="2132" y="5406"/>
                    <a:pt x="2048" y="6180"/>
                    <a:pt x="1965" y="6990"/>
                  </a:cubicBezTo>
                  <a:cubicBezTo>
                    <a:pt x="1882" y="7787"/>
                    <a:pt x="1786" y="8657"/>
                    <a:pt x="1715" y="9526"/>
                  </a:cubicBezTo>
                  <a:cubicBezTo>
                    <a:pt x="1548" y="11300"/>
                    <a:pt x="1394" y="13181"/>
                    <a:pt x="1215" y="15062"/>
                  </a:cubicBezTo>
                  <a:cubicBezTo>
                    <a:pt x="1048" y="16943"/>
                    <a:pt x="882" y="18836"/>
                    <a:pt x="739" y="20598"/>
                  </a:cubicBezTo>
                  <a:cubicBezTo>
                    <a:pt x="572" y="22373"/>
                    <a:pt x="465" y="24027"/>
                    <a:pt x="346" y="25444"/>
                  </a:cubicBezTo>
                  <a:cubicBezTo>
                    <a:pt x="227" y="26849"/>
                    <a:pt x="155" y="28028"/>
                    <a:pt x="96" y="28861"/>
                  </a:cubicBezTo>
                  <a:cubicBezTo>
                    <a:pt x="36" y="29683"/>
                    <a:pt x="0" y="30159"/>
                    <a:pt x="0" y="30159"/>
                  </a:cubicBezTo>
                  <a:cubicBezTo>
                    <a:pt x="0" y="30159"/>
                    <a:pt x="60" y="29683"/>
                    <a:pt x="155" y="28861"/>
                  </a:cubicBezTo>
                  <a:cubicBezTo>
                    <a:pt x="239" y="28040"/>
                    <a:pt x="381" y="26873"/>
                    <a:pt x="512" y="25456"/>
                  </a:cubicBezTo>
                  <a:cubicBezTo>
                    <a:pt x="643" y="24039"/>
                    <a:pt x="822" y="22408"/>
                    <a:pt x="989" y="20634"/>
                  </a:cubicBezTo>
                  <a:cubicBezTo>
                    <a:pt x="1155" y="18860"/>
                    <a:pt x="1310" y="16991"/>
                    <a:pt x="1489" y="15098"/>
                  </a:cubicBezTo>
                  <a:cubicBezTo>
                    <a:pt x="1655" y="13217"/>
                    <a:pt x="1822" y="11335"/>
                    <a:pt x="1965" y="9561"/>
                  </a:cubicBezTo>
                  <a:cubicBezTo>
                    <a:pt x="2048" y="8680"/>
                    <a:pt x="2120" y="7823"/>
                    <a:pt x="2179" y="7013"/>
                  </a:cubicBezTo>
                  <a:cubicBezTo>
                    <a:pt x="2239" y="6192"/>
                    <a:pt x="2298" y="5442"/>
                    <a:pt x="2358" y="4727"/>
                  </a:cubicBezTo>
                  <a:cubicBezTo>
                    <a:pt x="2477" y="3311"/>
                    <a:pt x="2548" y="2132"/>
                    <a:pt x="2608" y="1298"/>
                  </a:cubicBezTo>
                  <a:cubicBezTo>
                    <a:pt x="2667" y="478"/>
                    <a:pt x="2703" y="2"/>
                    <a:pt x="2703"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 name="Google Shape;149;p13"/>
            <p:cNvSpPr/>
            <p:nvPr/>
          </p:nvSpPr>
          <p:spPr>
            <a:xfrm>
              <a:off x="4494050" y="3019713"/>
              <a:ext cx="65200" cy="74450"/>
            </a:xfrm>
            <a:custGeom>
              <a:avLst/>
              <a:gdLst/>
              <a:ahLst/>
              <a:cxnLst/>
              <a:rect l="l" t="t" r="r" b="b"/>
              <a:pathLst>
                <a:path w="2608" h="2978" extrusionOk="0">
                  <a:moveTo>
                    <a:pt x="0" y="1"/>
                  </a:moveTo>
                  <a:cubicBezTo>
                    <a:pt x="2" y="2"/>
                    <a:pt x="49" y="49"/>
                    <a:pt x="107" y="120"/>
                  </a:cubicBezTo>
                  <a:cubicBezTo>
                    <a:pt x="167" y="215"/>
                    <a:pt x="250" y="334"/>
                    <a:pt x="369" y="477"/>
                  </a:cubicBezTo>
                  <a:cubicBezTo>
                    <a:pt x="488" y="608"/>
                    <a:pt x="619" y="798"/>
                    <a:pt x="774" y="977"/>
                  </a:cubicBezTo>
                  <a:cubicBezTo>
                    <a:pt x="917" y="1156"/>
                    <a:pt x="1084" y="1334"/>
                    <a:pt x="1250" y="1525"/>
                  </a:cubicBezTo>
                  <a:cubicBezTo>
                    <a:pt x="1417" y="1715"/>
                    <a:pt x="1584" y="1906"/>
                    <a:pt x="1738" y="2072"/>
                  </a:cubicBezTo>
                  <a:cubicBezTo>
                    <a:pt x="1893" y="2239"/>
                    <a:pt x="2036" y="2394"/>
                    <a:pt x="2179" y="2537"/>
                  </a:cubicBezTo>
                  <a:cubicBezTo>
                    <a:pt x="2286" y="2680"/>
                    <a:pt x="2405" y="2787"/>
                    <a:pt x="2488" y="2858"/>
                  </a:cubicBezTo>
                  <a:lnTo>
                    <a:pt x="2608" y="2977"/>
                  </a:lnTo>
                  <a:cubicBezTo>
                    <a:pt x="2608" y="2977"/>
                    <a:pt x="2560" y="2930"/>
                    <a:pt x="2500" y="2846"/>
                  </a:cubicBezTo>
                  <a:cubicBezTo>
                    <a:pt x="2441" y="2751"/>
                    <a:pt x="2358" y="2632"/>
                    <a:pt x="2238" y="2489"/>
                  </a:cubicBezTo>
                  <a:cubicBezTo>
                    <a:pt x="2119" y="2358"/>
                    <a:pt x="1977" y="2180"/>
                    <a:pt x="1834" y="2001"/>
                  </a:cubicBezTo>
                  <a:cubicBezTo>
                    <a:pt x="1679" y="1822"/>
                    <a:pt x="1524" y="1644"/>
                    <a:pt x="1357" y="1441"/>
                  </a:cubicBezTo>
                  <a:cubicBezTo>
                    <a:pt x="1191" y="1275"/>
                    <a:pt x="1024" y="1072"/>
                    <a:pt x="869" y="906"/>
                  </a:cubicBezTo>
                  <a:cubicBezTo>
                    <a:pt x="714" y="751"/>
                    <a:pt x="572" y="584"/>
                    <a:pt x="429" y="453"/>
                  </a:cubicBezTo>
                  <a:cubicBezTo>
                    <a:pt x="310" y="298"/>
                    <a:pt x="191" y="203"/>
                    <a:pt x="119" y="120"/>
                  </a:cubicBezTo>
                  <a:lnTo>
                    <a:pt x="0" y="1"/>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 name="Google Shape;150;p13"/>
            <p:cNvSpPr/>
            <p:nvPr/>
          </p:nvSpPr>
          <p:spPr>
            <a:xfrm>
              <a:off x="4481550" y="3157238"/>
              <a:ext cx="64900" cy="74425"/>
            </a:xfrm>
            <a:custGeom>
              <a:avLst/>
              <a:gdLst/>
              <a:ahLst/>
              <a:cxnLst/>
              <a:rect l="l" t="t" r="r" b="b"/>
              <a:pathLst>
                <a:path w="2596" h="2977" extrusionOk="0">
                  <a:moveTo>
                    <a:pt x="0" y="0"/>
                  </a:moveTo>
                  <a:cubicBezTo>
                    <a:pt x="0" y="0"/>
                    <a:pt x="24" y="60"/>
                    <a:pt x="95" y="119"/>
                  </a:cubicBezTo>
                  <a:cubicBezTo>
                    <a:pt x="155" y="203"/>
                    <a:pt x="250" y="322"/>
                    <a:pt x="369" y="477"/>
                  </a:cubicBezTo>
                  <a:cubicBezTo>
                    <a:pt x="488" y="608"/>
                    <a:pt x="619" y="786"/>
                    <a:pt x="774" y="965"/>
                  </a:cubicBezTo>
                  <a:cubicBezTo>
                    <a:pt x="917" y="1143"/>
                    <a:pt x="1083" y="1322"/>
                    <a:pt x="1250" y="1512"/>
                  </a:cubicBezTo>
                  <a:cubicBezTo>
                    <a:pt x="1405" y="1703"/>
                    <a:pt x="1572" y="1905"/>
                    <a:pt x="1738" y="2060"/>
                  </a:cubicBezTo>
                  <a:cubicBezTo>
                    <a:pt x="1881" y="2227"/>
                    <a:pt x="2036" y="2394"/>
                    <a:pt x="2167" y="2524"/>
                  </a:cubicBezTo>
                  <a:cubicBezTo>
                    <a:pt x="2286" y="2679"/>
                    <a:pt x="2405" y="2775"/>
                    <a:pt x="2477" y="2858"/>
                  </a:cubicBezTo>
                  <a:lnTo>
                    <a:pt x="2596" y="2977"/>
                  </a:lnTo>
                  <a:cubicBezTo>
                    <a:pt x="2596" y="2977"/>
                    <a:pt x="2560" y="2929"/>
                    <a:pt x="2500" y="2834"/>
                  </a:cubicBezTo>
                  <a:cubicBezTo>
                    <a:pt x="2441" y="2751"/>
                    <a:pt x="2346" y="2632"/>
                    <a:pt x="2226" y="2477"/>
                  </a:cubicBezTo>
                  <a:cubicBezTo>
                    <a:pt x="2107" y="2346"/>
                    <a:pt x="1976" y="2167"/>
                    <a:pt x="1822" y="1989"/>
                  </a:cubicBezTo>
                  <a:cubicBezTo>
                    <a:pt x="1679" y="1810"/>
                    <a:pt x="1512" y="1632"/>
                    <a:pt x="1345" y="1441"/>
                  </a:cubicBezTo>
                  <a:cubicBezTo>
                    <a:pt x="1191" y="1262"/>
                    <a:pt x="1024" y="1060"/>
                    <a:pt x="857" y="905"/>
                  </a:cubicBezTo>
                  <a:cubicBezTo>
                    <a:pt x="714" y="739"/>
                    <a:pt x="560" y="572"/>
                    <a:pt x="429" y="441"/>
                  </a:cubicBezTo>
                  <a:cubicBezTo>
                    <a:pt x="310" y="298"/>
                    <a:pt x="191" y="191"/>
                    <a:pt x="119" y="119"/>
                  </a:cubicBezTo>
                  <a:lnTo>
                    <a:pt x="0" y="0"/>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 name="Google Shape;151;p13"/>
            <p:cNvSpPr/>
            <p:nvPr/>
          </p:nvSpPr>
          <p:spPr>
            <a:xfrm>
              <a:off x="4468750" y="3294763"/>
              <a:ext cx="65200" cy="74425"/>
            </a:xfrm>
            <a:custGeom>
              <a:avLst/>
              <a:gdLst/>
              <a:ahLst/>
              <a:cxnLst/>
              <a:rect l="l" t="t" r="r" b="b"/>
              <a:pathLst>
                <a:path w="2608" h="2977" extrusionOk="0">
                  <a:moveTo>
                    <a:pt x="0" y="0"/>
                  </a:moveTo>
                  <a:cubicBezTo>
                    <a:pt x="0" y="0"/>
                    <a:pt x="36" y="48"/>
                    <a:pt x="107" y="119"/>
                  </a:cubicBezTo>
                  <a:cubicBezTo>
                    <a:pt x="167" y="214"/>
                    <a:pt x="250" y="333"/>
                    <a:pt x="369" y="476"/>
                  </a:cubicBezTo>
                  <a:cubicBezTo>
                    <a:pt x="488" y="607"/>
                    <a:pt x="631" y="786"/>
                    <a:pt x="774" y="964"/>
                  </a:cubicBezTo>
                  <a:cubicBezTo>
                    <a:pt x="929" y="1143"/>
                    <a:pt x="1084" y="1322"/>
                    <a:pt x="1250" y="1524"/>
                  </a:cubicBezTo>
                  <a:cubicBezTo>
                    <a:pt x="1417" y="1715"/>
                    <a:pt x="1584" y="1905"/>
                    <a:pt x="1738" y="2072"/>
                  </a:cubicBezTo>
                  <a:cubicBezTo>
                    <a:pt x="1893" y="2238"/>
                    <a:pt x="2036" y="2393"/>
                    <a:pt x="2179" y="2536"/>
                  </a:cubicBezTo>
                  <a:cubicBezTo>
                    <a:pt x="2298" y="2679"/>
                    <a:pt x="2417" y="2786"/>
                    <a:pt x="2488" y="2858"/>
                  </a:cubicBezTo>
                  <a:lnTo>
                    <a:pt x="2608" y="2977"/>
                  </a:lnTo>
                  <a:cubicBezTo>
                    <a:pt x="2608" y="2977"/>
                    <a:pt x="2560" y="2929"/>
                    <a:pt x="2500" y="2846"/>
                  </a:cubicBezTo>
                  <a:cubicBezTo>
                    <a:pt x="2441" y="2750"/>
                    <a:pt x="2357" y="2631"/>
                    <a:pt x="2238" y="2488"/>
                  </a:cubicBezTo>
                  <a:cubicBezTo>
                    <a:pt x="2119" y="2357"/>
                    <a:pt x="1976" y="2179"/>
                    <a:pt x="1834" y="2000"/>
                  </a:cubicBezTo>
                  <a:cubicBezTo>
                    <a:pt x="1679" y="1810"/>
                    <a:pt x="1524" y="1631"/>
                    <a:pt x="1357" y="1441"/>
                  </a:cubicBezTo>
                  <a:cubicBezTo>
                    <a:pt x="1191" y="1262"/>
                    <a:pt x="1024" y="1072"/>
                    <a:pt x="869" y="905"/>
                  </a:cubicBezTo>
                  <a:cubicBezTo>
                    <a:pt x="714" y="750"/>
                    <a:pt x="572" y="583"/>
                    <a:pt x="429" y="452"/>
                  </a:cubicBezTo>
                  <a:cubicBezTo>
                    <a:pt x="310" y="298"/>
                    <a:pt x="191" y="191"/>
                    <a:pt x="119" y="119"/>
                  </a:cubicBezTo>
                  <a:lnTo>
                    <a:pt x="0" y="0"/>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13"/>
            <p:cNvSpPr/>
            <p:nvPr/>
          </p:nvSpPr>
          <p:spPr>
            <a:xfrm>
              <a:off x="4562500" y="3033113"/>
              <a:ext cx="78600" cy="61350"/>
            </a:xfrm>
            <a:custGeom>
              <a:avLst/>
              <a:gdLst/>
              <a:ahLst/>
              <a:cxnLst/>
              <a:rect l="l" t="t" r="r" b="b"/>
              <a:pathLst>
                <a:path w="3144" h="2454" extrusionOk="0">
                  <a:moveTo>
                    <a:pt x="3144" y="0"/>
                  </a:moveTo>
                  <a:lnTo>
                    <a:pt x="3144" y="0"/>
                  </a:lnTo>
                  <a:cubicBezTo>
                    <a:pt x="3144" y="1"/>
                    <a:pt x="3084" y="48"/>
                    <a:pt x="2989" y="96"/>
                  </a:cubicBezTo>
                  <a:cubicBezTo>
                    <a:pt x="2906" y="155"/>
                    <a:pt x="2775" y="239"/>
                    <a:pt x="2620" y="346"/>
                  </a:cubicBezTo>
                  <a:cubicBezTo>
                    <a:pt x="2453" y="453"/>
                    <a:pt x="2275" y="584"/>
                    <a:pt x="2096" y="715"/>
                  </a:cubicBezTo>
                  <a:cubicBezTo>
                    <a:pt x="1906" y="858"/>
                    <a:pt x="1715" y="1013"/>
                    <a:pt x="1525" y="1167"/>
                  </a:cubicBezTo>
                  <a:cubicBezTo>
                    <a:pt x="1322" y="1334"/>
                    <a:pt x="1132" y="1477"/>
                    <a:pt x="953" y="1632"/>
                  </a:cubicBezTo>
                  <a:cubicBezTo>
                    <a:pt x="763" y="1775"/>
                    <a:pt x="608" y="1929"/>
                    <a:pt x="465" y="2048"/>
                  </a:cubicBezTo>
                  <a:cubicBezTo>
                    <a:pt x="310" y="2156"/>
                    <a:pt x="191" y="2263"/>
                    <a:pt x="120" y="2346"/>
                  </a:cubicBezTo>
                  <a:lnTo>
                    <a:pt x="1" y="2453"/>
                  </a:lnTo>
                  <a:cubicBezTo>
                    <a:pt x="1" y="2453"/>
                    <a:pt x="60" y="2429"/>
                    <a:pt x="143" y="2370"/>
                  </a:cubicBezTo>
                  <a:cubicBezTo>
                    <a:pt x="239" y="2310"/>
                    <a:pt x="370" y="2227"/>
                    <a:pt x="524" y="2120"/>
                  </a:cubicBezTo>
                  <a:cubicBezTo>
                    <a:pt x="679" y="2013"/>
                    <a:pt x="858" y="1882"/>
                    <a:pt x="1036" y="1751"/>
                  </a:cubicBezTo>
                  <a:cubicBezTo>
                    <a:pt x="1239" y="1608"/>
                    <a:pt x="1429" y="1453"/>
                    <a:pt x="1620" y="1298"/>
                  </a:cubicBezTo>
                  <a:cubicBezTo>
                    <a:pt x="1810" y="1132"/>
                    <a:pt x="2013" y="989"/>
                    <a:pt x="2191" y="834"/>
                  </a:cubicBezTo>
                  <a:cubicBezTo>
                    <a:pt x="2382" y="691"/>
                    <a:pt x="2525" y="536"/>
                    <a:pt x="2679" y="417"/>
                  </a:cubicBezTo>
                  <a:cubicBezTo>
                    <a:pt x="2822" y="298"/>
                    <a:pt x="2941" y="203"/>
                    <a:pt x="3025" y="120"/>
                  </a:cubicBezTo>
                  <a:lnTo>
                    <a:pt x="3144" y="0"/>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13"/>
            <p:cNvSpPr/>
            <p:nvPr/>
          </p:nvSpPr>
          <p:spPr>
            <a:xfrm>
              <a:off x="4549400" y="3170938"/>
              <a:ext cx="78600" cy="61325"/>
            </a:xfrm>
            <a:custGeom>
              <a:avLst/>
              <a:gdLst/>
              <a:ahLst/>
              <a:cxnLst/>
              <a:rect l="l" t="t" r="r" b="b"/>
              <a:pathLst>
                <a:path w="3144" h="2453" extrusionOk="0">
                  <a:moveTo>
                    <a:pt x="3144" y="0"/>
                  </a:moveTo>
                  <a:cubicBezTo>
                    <a:pt x="3144" y="0"/>
                    <a:pt x="3096" y="24"/>
                    <a:pt x="3001" y="83"/>
                  </a:cubicBezTo>
                  <a:cubicBezTo>
                    <a:pt x="2906" y="143"/>
                    <a:pt x="2775" y="238"/>
                    <a:pt x="2620" y="345"/>
                  </a:cubicBezTo>
                  <a:cubicBezTo>
                    <a:pt x="2465" y="441"/>
                    <a:pt x="2275" y="583"/>
                    <a:pt x="2108" y="714"/>
                  </a:cubicBezTo>
                  <a:cubicBezTo>
                    <a:pt x="1906" y="845"/>
                    <a:pt x="1715" y="1012"/>
                    <a:pt x="1525" y="1155"/>
                  </a:cubicBezTo>
                  <a:cubicBezTo>
                    <a:pt x="1322" y="1322"/>
                    <a:pt x="1132" y="1476"/>
                    <a:pt x="953" y="1619"/>
                  </a:cubicBezTo>
                  <a:cubicBezTo>
                    <a:pt x="763" y="1774"/>
                    <a:pt x="608" y="1917"/>
                    <a:pt x="465" y="2036"/>
                  </a:cubicBezTo>
                  <a:cubicBezTo>
                    <a:pt x="310" y="2155"/>
                    <a:pt x="191" y="2262"/>
                    <a:pt x="120" y="2334"/>
                  </a:cubicBezTo>
                  <a:lnTo>
                    <a:pt x="1" y="2453"/>
                  </a:lnTo>
                  <a:cubicBezTo>
                    <a:pt x="1" y="2453"/>
                    <a:pt x="60" y="2429"/>
                    <a:pt x="155" y="2369"/>
                  </a:cubicBezTo>
                  <a:cubicBezTo>
                    <a:pt x="239" y="2298"/>
                    <a:pt x="370" y="2215"/>
                    <a:pt x="525" y="2107"/>
                  </a:cubicBezTo>
                  <a:cubicBezTo>
                    <a:pt x="691" y="2000"/>
                    <a:pt x="870" y="1869"/>
                    <a:pt x="1048" y="1738"/>
                  </a:cubicBezTo>
                  <a:cubicBezTo>
                    <a:pt x="1239" y="1607"/>
                    <a:pt x="1429" y="1441"/>
                    <a:pt x="1620" y="1298"/>
                  </a:cubicBezTo>
                  <a:cubicBezTo>
                    <a:pt x="1822" y="1131"/>
                    <a:pt x="2013" y="976"/>
                    <a:pt x="2191" y="833"/>
                  </a:cubicBezTo>
                  <a:cubicBezTo>
                    <a:pt x="2382" y="679"/>
                    <a:pt x="2537" y="536"/>
                    <a:pt x="2680" y="417"/>
                  </a:cubicBezTo>
                  <a:cubicBezTo>
                    <a:pt x="2834" y="298"/>
                    <a:pt x="2953" y="191"/>
                    <a:pt x="3025" y="119"/>
                  </a:cubicBezTo>
                  <a:lnTo>
                    <a:pt x="3144" y="0"/>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 name="Google Shape;154;p13"/>
            <p:cNvSpPr/>
            <p:nvPr/>
          </p:nvSpPr>
          <p:spPr>
            <a:xfrm>
              <a:off x="4536900" y="3308138"/>
              <a:ext cx="78600" cy="61350"/>
            </a:xfrm>
            <a:custGeom>
              <a:avLst/>
              <a:gdLst/>
              <a:ahLst/>
              <a:cxnLst/>
              <a:rect l="l" t="t" r="r" b="b"/>
              <a:pathLst>
                <a:path w="3144" h="2454" extrusionOk="0">
                  <a:moveTo>
                    <a:pt x="3144" y="1"/>
                  </a:moveTo>
                  <a:cubicBezTo>
                    <a:pt x="3144" y="1"/>
                    <a:pt x="3096" y="37"/>
                    <a:pt x="2989" y="84"/>
                  </a:cubicBezTo>
                  <a:cubicBezTo>
                    <a:pt x="2906" y="156"/>
                    <a:pt x="2763" y="239"/>
                    <a:pt x="2620" y="346"/>
                  </a:cubicBezTo>
                  <a:cubicBezTo>
                    <a:pt x="2453" y="453"/>
                    <a:pt x="2275" y="584"/>
                    <a:pt x="2096" y="715"/>
                  </a:cubicBezTo>
                  <a:cubicBezTo>
                    <a:pt x="1906" y="846"/>
                    <a:pt x="1715" y="1013"/>
                    <a:pt x="1513" y="1168"/>
                  </a:cubicBezTo>
                  <a:cubicBezTo>
                    <a:pt x="1322" y="1322"/>
                    <a:pt x="1132" y="1477"/>
                    <a:pt x="953" y="1620"/>
                  </a:cubicBezTo>
                  <a:cubicBezTo>
                    <a:pt x="763" y="1775"/>
                    <a:pt x="608" y="1918"/>
                    <a:pt x="465" y="2037"/>
                  </a:cubicBezTo>
                  <a:cubicBezTo>
                    <a:pt x="310" y="2156"/>
                    <a:pt x="191" y="2263"/>
                    <a:pt x="120" y="2334"/>
                  </a:cubicBezTo>
                  <a:lnTo>
                    <a:pt x="1" y="2454"/>
                  </a:lnTo>
                  <a:cubicBezTo>
                    <a:pt x="1" y="2454"/>
                    <a:pt x="60" y="2430"/>
                    <a:pt x="143" y="2370"/>
                  </a:cubicBezTo>
                  <a:cubicBezTo>
                    <a:pt x="239" y="2311"/>
                    <a:pt x="370" y="2215"/>
                    <a:pt x="513" y="2108"/>
                  </a:cubicBezTo>
                  <a:cubicBezTo>
                    <a:pt x="679" y="2013"/>
                    <a:pt x="858" y="1870"/>
                    <a:pt x="1036" y="1739"/>
                  </a:cubicBezTo>
                  <a:cubicBezTo>
                    <a:pt x="1227" y="1608"/>
                    <a:pt x="1429" y="1441"/>
                    <a:pt x="1620" y="1299"/>
                  </a:cubicBezTo>
                  <a:cubicBezTo>
                    <a:pt x="1810" y="1132"/>
                    <a:pt x="2013" y="977"/>
                    <a:pt x="2179" y="834"/>
                  </a:cubicBezTo>
                  <a:cubicBezTo>
                    <a:pt x="2382" y="679"/>
                    <a:pt x="2525" y="537"/>
                    <a:pt x="2679" y="418"/>
                  </a:cubicBezTo>
                  <a:cubicBezTo>
                    <a:pt x="2822" y="298"/>
                    <a:pt x="2941" y="191"/>
                    <a:pt x="3025" y="120"/>
                  </a:cubicBezTo>
                  <a:lnTo>
                    <a:pt x="3144" y="1"/>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 name="Google Shape;155;p13"/>
            <p:cNvSpPr/>
            <p:nvPr/>
          </p:nvSpPr>
          <p:spPr>
            <a:xfrm>
              <a:off x="3928500" y="2793213"/>
              <a:ext cx="694450" cy="1022850"/>
            </a:xfrm>
            <a:custGeom>
              <a:avLst/>
              <a:gdLst/>
              <a:ahLst/>
              <a:cxnLst/>
              <a:rect l="l" t="t" r="r" b="b"/>
              <a:pathLst>
                <a:path w="27778" h="40914" extrusionOk="0">
                  <a:moveTo>
                    <a:pt x="929" y="0"/>
                  </a:moveTo>
                  <a:cubicBezTo>
                    <a:pt x="929" y="0"/>
                    <a:pt x="0" y="1953"/>
                    <a:pt x="2893" y="15097"/>
                  </a:cubicBezTo>
                  <a:cubicBezTo>
                    <a:pt x="5894" y="28015"/>
                    <a:pt x="17812" y="36909"/>
                    <a:pt x="23467" y="40493"/>
                  </a:cubicBezTo>
                  <a:cubicBezTo>
                    <a:pt x="23924" y="40782"/>
                    <a:pt x="24420" y="40914"/>
                    <a:pt x="24903" y="40914"/>
                  </a:cubicBezTo>
                  <a:cubicBezTo>
                    <a:pt x="26274" y="40914"/>
                    <a:pt x="27549" y="39857"/>
                    <a:pt x="27575" y="38326"/>
                  </a:cubicBezTo>
                  <a:cubicBezTo>
                    <a:pt x="27777" y="30837"/>
                    <a:pt x="21503" y="17717"/>
                    <a:pt x="15466" y="11228"/>
                  </a:cubicBezTo>
                  <a:cubicBezTo>
                    <a:pt x="8144" y="3346"/>
                    <a:pt x="929" y="0"/>
                    <a:pt x="929"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 name="Google Shape;156;p13"/>
            <p:cNvSpPr/>
            <p:nvPr/>
          </p:nvSpPr>
          <p:spPr>
            <a:xfrm>
              <a:off x="3952000" y="2793488"/>
              <a:ext cx="625700" cy="1015350"/>
            </a:xfrm>
            <a:custGeom>
              <a:avLst/>
              <a:gdLst/>
              <a:ahLst/>
              <a:cxnLst/>
              <a:rect l="l" t="t" r="r" b="b"/>
              <a:pathLst>
                <a:path w="25028" h="40614" extrusionOk="0">
                  <a:moveTo>
                    <a:pt x="1" y="1"/>
                  </a:moveTo>
                  <a:cubicBezTo>
                    <a:pt x="1" y="2"/>
                    <a:pt x="370" y="645"/>
                    <a:pt x="1037" y="1763"/>
                  </a:cubicBezTo>
                  <a:cubicBezTo>
                    <a:pt x="1382" y="2323"/>
                    <a:pt x="1787" y="3001"/>
                    <a:pt x="2251" y="3787"/>
                  </a:cubicBezTo>
                  <a:cubicBezTo>
                    <a:pt x="2704" y="4561"/>
                    <a:pt x="3227" y="5454"/>
                    <a:pt x="3811" y="6407"/>
                  </a:cubicBezTo>
                  <a:cubicBezTo>
                    <a:pt x="4394" y="7359"/>
                    <a:pt x="5013" y="8395"/>
                    <a:pt x="5668" y="9502"/>
                  </a:cubicBezTo>
                  <a:cubicBezTo>
                    <a:pt x="6323" y="10598"/>
                    <a:pt x="7025" y="11764"/>
                    <a:pt x="7752" y="12955"/>
                  </a:cubicBezTo>
                  <a:cubicBezTo>
                    <a:pt x="8478" y="14146"/>
                    <a:pt x="9240" y="15384"/>
                    <a:pt x="10002" y="16634"/>
                  </a:cubicBezTo>
                  <a:cubicBezTo>
                    <a:pt x="10764" y="17884"/>
                    <a:pt x="11550" y="19158"/>
                    <a:pt x="12324" y="20420"/>
                  </a:cubicBezTo>
                  <a:cubicBezTo>
                    <a:pt x="13098" y="21694"/>
                    <a:pt x="13883" y="22956"/>
                    <a:pt x="14657" y="24206"/>
                  </a:cubicBezTo>
                  <a:cubicBezTo>
                    <a:pt x="15431" y="25456"/>
                    <a:pt x="16193" y="26671"/>
                    <a:pt x="16931" y="27862"/>
                  </a:cubicBezTo>
                  <a:cubicBezTo>
                    <a:pt x="18420" y="30243"/>
                    <a:pt x="19825" y="32445"/>
                    <a:pt x="21015" y="34339"/>
                  </a:cubicBezTo>
                  <a:cubicBezTo>
                    <a:pt x="21611" y="35291"/>
                    <a:pt x="22158" y="36160"/>
                    <a:pt x="22646" y="36910"/>
                  </a:cubicBezTo>
                  <a:cubicBezTo>
                    <a:pt x="23147" y="37672"/>
                    <a:pt x="23563" y="38339"/>
                    <a:pt x="23920" y="38899"/>
                  </a:cubicBezTo>
                  <a:cubicBezTo>
                    <a:pt x="24635" y="39994"/>
                    <a:pt x="25028" y="40613"/>
                    <a:pt x="25028" y="40613"/>
                  </a:cubicBezTo>
                  <a:cubicBezTo>
                    <a:pt x="25028" y="40613"/>
                    <a:pt x="24647" y="39982"/>
                    <a:pt x="23992" y="38851"/>
                  </a:cubicBezTo>
                  <a:cubicBezTo>
                    <a:pt x="23647" y="38279"/>
                    <a:pt x="23242" y="37613"/>
                    <a:pt x="22789" y="36827"/>
                  </a:cubicBezTo>
                  <a:cubicBezTo>
                    <a:pt x="22325" y="36053"/>
                    <a:pt x="21801" y="35160"/>
                    <a:pt x="21218" y="34208"/>
                  </a:cubicBezTo>
                  <a:cubicBezTo>
                    <a:pt x="20063" y="32279"/>
                    <a:pt x="18741" y="30052"/>
                    <a:pt x="17277" y="27659"/>
                  </a:cubicBezTo>
                  <a:cubicBezTo>
                    <a:pt x="16550" y="26469"/>
                    <a:pt x="15788" y="25230"/>
                    <a:pt x="15026" y="23980"/>
                  </a:cubicBezTo>
                  <a:cubicBezTo>
                    <a:pt x="14276" y="22730"/>
                    <a:pt x="13479" y="21456"/>
                    <a:pt x="12705" y="20182"/>
                  </a:cubicBezTo>
                  <a:cubicBezTo>
                    <a:pt x="11931" y="18920"/>
                    <a:pt x="11145" y="17658"/>
                    <a:pt x="10371" y="16408"/>
                  </a:cubicBezTo>
                  <a:cubicBezTo>
                    <a:pt x="9597" y="15158"/>
                    <a:pt x="8835" y="13931"/>
                    <a:pt x="8097" y="12741"/>
                  </a:cubicBezTo>
                  <a:cubicBezTo>
                    <a:pt x="7371" y="11562"/>
                    <a:pt x="6633" y="10419"/>
                    <a:pt x="5954" y="9335"/>
                  </a:cubicBezTo>
                  <a:cubicBezTo>
                    <a:pt x="5263" y="8252"/>
                    <a:pt x="4609" y="7240"/>
                    <a:pt x="4013" y="6287"/>
                  </a:cubicBezTo>
                  <a:cubicBezTo>
                    <a:pt x="3418" y="5335"/>
                    <a:pt x="2870" y="4466"/>
                    <a:pt x="2382" y="3704"/>
                  </a:cubicBezTo>
                  <a:cubicBezTo>
                    <a:pt x="1894" y="2954"/>
                    <a:pt x="1477" y="2287"/>
                    <a:pt x="1120" y="1727"/>
                  </a:cubicBezTo>
                  <a:cubicBezTo>
                    <a:pt x="406" y="633"/>
                    <a:pt x="1" y="2"/>
                    <a:pt x="1"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2E47"/>
                </a:solidFill>
                <a:cs typeface="Arial"/>
                <a:sym typeface="Arial"/>
              </a:endParaRPr>
            </a:p>
          </p:txBody>
        </p:sp>
        <p:sp>
          <p:nvSpPr>
            <p:cNvPr id="157" name="Google Shape;157;p13"/>
            <p:cNvSpPr/>
            <p:nvPr/>
          </p:nvSpPr>
          <p:spPr>
            <a:xfrm>
              <a:off x="4015700" y="3120338"/>
              <a:ext cx="152425" cy="33050"/>
            </a:xfrm>
            <a:custGeom>
              <a:avLst/>
              <a:gdLst/>
              <a:ahLst/>
              <a:cxnLst/>
              <a:rect l="l" t="t" r="r" b="b"/>
              <a:pathLst>
                <a:path w="6097" h="1322" extrusionOk="0">
                  <a:moveTo>
                    <a:pt x="1" y="0"/>
                  </a:moveTo>
                  <a:cubicBezTo>
                    <a:pt x="1" y="0"/>
                    <a:pt x="370" y="119"/>
                    <a:pt x="953" y="286"/>
                  </a:cubicBezTo>
                  <a:cubicBezTo>
                    <a:pt x="1227" y="369"/>
                    <a:pt x="1560" y="441"/>
                    <a:pt x="1918" y="536"/>
                  </a:cubicBezTo>
                  <a:cubicBezTo>
                    <a:pt x="2275" y="619"/>
                    <a:pt x="2644" y="702"/>
                    <a:pt x="3037" y="786"/>
                  </a:cubicBezTo>
                  <a:cubicBezTo>
                    <a:pt x="3215" y="833"/>
                    <a:pt x="3406" y="857"/>
                    <a:pt x="3596" y="905"/>
                  </a:cubicBezTo>
                  <a:cubicBezTo>
                    <a:pt x="3775" y="941"/>
                    <a:pt x="3966" y="976"/>
                    <a:pt x="4144" y="1012"/>
                  </a:cubicBezTo>
                  <a:cubicBezTo>
                    <a:pt x="4501" y="1083"/>
                    <a:pt x="4847" y="1143"/>
                    <a:pt x="5132" y="1191"/>
                  </a:cubicBezTo>
                  <a:cubicBezTo>
                    <a:pt x="5716" y="1274"/>
                    <a:pt x="6097" y="1322"/>
                    <a:pt x="6097" y="1322"/>
                  </a:cubicBezTo>
                  <a:cubicBezTo>
                    <a:pt x="6097" y="1322"/>
                    <a:pt x="5728" y="1203"/>
                    <a:pt x="5156" y="1060"/>
                  </a:cubicBezTo>
                  <a:cubicBezTo>
                    <a:pt x="4870" y="964"/>
                    <a:pt x="4549" y="893"/>
                    <a:pt x="4192" y="798"/>
                  </a:cubicBezTo>
                  <a:cubicBezTo>
                    <a:pt x="4013" y="762"/>
                    <a:pt x="3835" y="714"/>
                    <a:pt x="3644" y="667"/>
                  </a:cubicBezTo>
                  <a:cubicBezTo>
                    <a:pt x="3465" y="619"/>
                    <a:pt x="3275" y="583"/>
                    <a:pt x="3073" y="536"/>
                  </a:cubicBezTo>
                  <a:cubicBezTo>
                    <a:pt x="2692" y="464"/>
                    <a:pt x="2299" y="381"/>
                    <a:pt x="1941" y="310"/>
                  </a:cubicBezTo>
                  <a:cubicBezTo>
                    <a:pt x="1584" y="238"/>
                    <a:pt x="1251" y="179"/>
                    <a:pt x="965" y="131"/>
                  </a:cubicBezTo>
                  <a:cubicBezTo>
                    <a:pt x="382" y="48"/>
                    <a:pt x="1" y="0"/>
                    <a:pt x="1"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13"/>
            <p:cNvSpPr/>
            <p:nvPr/>
          </p:nvSpPr>
          <p:spPr>
            <a:xfrm>
              <a:off x="4129125" y="3306063"/>
              <a:ext cx="152400" cy="33075"/>
            </a:xfrm>
            <a:custGeom>
              <a:avLst/>
              <a:gdLst/>
              <a:ahLst/>
              <a:cxnLst/>
              <a:rect l="l" t="t" r="r" b="b"/>
              <a:pathLst>
                <a:path w="6096" h="1323" extrusionOk="0">
                  <a:moveTo>
                    <a:pt x="0" y="0"/>
                  </a:moveTo>
                  <a:cubicBezTo>
                    <a:pt x="0" y="1"/>
                    <a:pt x="369" y="131"/>
                    <a:pt x="953" y="274"/>
                  </a:cubicBezTo>
                  <a:cubicBezTo>
                    <a:pt x="1238" y="370"/>
                    <a:pt x="1560" y="441"/>
                    <a:pt x="1917" y="536"/>
                  </a:cubicBezTo>
                  <a:cubicBezTo>
                    <a:pt x="2274" y="620"/>
                    <a:pt x="2643" y="691"/>
                    <a:pt x="3036" y="786"/>
                  </a:cubicBezTo>
                  <a:cubicBezTo>
                    <a:pt x="3215" y="834"/>
                    <a:pt x="3405" y="858"/>
                    <a:pt x="3596" y="905"/>
                  </a:cubicBezTo>
                  <a:cubicBezTo>
                    <a:pt x="3774" y="929"/>
                    <a:pt x="3977" y="977"/>
                    <a:pt x="4155" y="1013"/>
                  </a:cubicBezTo>
                  <a:cubicBezTo>
                    <a:pt x="4512" y="1084"/>
                    <a:pt x="4846" y="1143"/>
                    <a:pt x="5132" y="1191"/>
                  </a:cubicBezTo>
                  <a:cubicBezTo>
                    <a:pt x="5715" y="1274"/>
                    <a:pt x="6096" y="1322"/>
                    <a:pt x="6096" y="1322"/>
                  </a:cubicBezTo>
                  <a:cubicBezTo>
                    <a:pt x="6096" y="1322"/>
                    <a:pt x="5727" y="1203"/>
                    <a:pt x="5167" y="1048"/>
                  </a:cubicBezTo>
                  <a:cubicBezTo>
                    <a:pt x="4882" y="965"/>
                    <a:pt x="4548" y="893"/>
                    <a:pt x="4191" y="798"/>
                  </a:cubicBezTo>
                  <a:cubicBezTo>
                    <a:pt x="4012" y="751"/>
                    <a:pt x="3834" y="715"/>
                    <a:pt x="3643" y="667"/>
                  </a:cubicBezTo>
                  <a:cubicBezTo>
                    <a:pt x="3465" y="620"/>
                    <a:pt x="3274" y="572"/>
                    <a:pt x="3084" y="536"/>
                  </a:cubicBezTo>
                  <a:cubicBezTo>
                    <a:pt x="2691" y="453"/>
                    <a:pt x="2310" y="381"/>
                    <a:pt x="1953" y="310"/>
                  </a:cubicBezTo>
                  <a:cubicBezTo>
                    <a:pt x="1595" y="239"/>
                    <a:pt x="1250" y="179"/>
                    <a:pt x="964" y="131"/>
                  </a:cubicBezTo>
                  <a:cubicBezTo>
                    <a:pt x="381" y="36"/>
                    <a:pt x="0" y="1"/>
                    <a:pt x="0"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59;p13"/>
            <p:cNvSpPr/>
            <p:nvPr/>
          </p:nvSpPr>
          <p:spPr>
            <a:xfrm>
              <a:off x="4242225" y="3492088"/>
              <a:ext cx="152425" cy="33075"/>
            </a:xfrm>
            <a:custGeom>
              <a:avLst/>
              <a:gdLst/>
              <a:ahLst/>
              <a:cxnLst/>
              <a:rect l="l" t="t" r="r" b="b"/>
              <a:pathLst>
                <a:path w="6097" h="1323" extrusionOk="0">
                  <a:moveTo>
                    <a:pt x="0" y="1"/>
                  </a:moveTo>
                  <a:cubicBezTo>
                    <a:pt x="0" y="1"/>
                    <a:pt x="370" y="120"/>
                    <a:pt x="953" y="275"/>
                  </a:cubicBezTo>
                  <a:cubicBezTo>
                    <a:pt x="1239" y="370"/>
                    <a:pt x="1560" y="441"/>
                    <a:pt x="1917" y="537"/>
                  </a:cubicBezTo>
                  <a:cubicBezTo>
                    <a:pt x="2274" y="620"/>
                    <a:pt x="2644" y="691"/>
                    <a:pt x="3036" y="787"/>
                  </a:cubicBezTo>
                  <a:cubicBezTo>
                    <a:pt x="3215" y="834"/>
                    <a:pt x="3406" y="858"/>
                    <a:pt x="3596" y="906"/>
                  </a:cubicBezTo>
                  <a:cubicBezTo>
                    <a:pt x="3775" y="930"/>
                    <a:pt x="3977" y="977"/>
                    <a:pt x="4156" y="1013"/>
                  </a:cubicBezTo>
                  <a:cubicBezTo>
                    <a:pt x="4513" y="1084"/>
                    <a:pt x="4846" y="1144"/>
                    <a:pt x="5132" y="1191"/>
                  </a:cubicBezTo>
                  <a:cubicBezTo>
                    <a:pt x="5715" y="1275"/>
                    <a:pt x="6096" y="1322"/>
                    <a:pt x="6096" y="1322"/>
                  </a:cubicBezTo>
                  <a:cubicBezTo>
                    <a:pt x="6096" y="1322"/>
                    <a:pt x="5727" y="1203"/>
                    <a:pt x="5168" y="1049"/>
                  </a:cubicBezTo>
                  <a:cubicBezTo>
                    <a:pt x="4882" y="965"/>
                    <a:pt x="4549" y="894"/>
                    <a:pt x="4191" y="799"/>
                  </a:cubicBezTo>
                  <a:cubicBezTo>
                    <a:pt x="4013" y="751"/>
                    <a:pt x="3834" y="715"/>
                    <a:pt x="3644" y="668"/>
                  </a:cubicBezTo>
                  <a:cubicBezTo>
                    <a:pt x="3465" y="620"/>
                    <a:pt x="3275" y="572"/>
                    <a:pt x="3084" y="537"/>
                  </a:cubicBezTo>
                  <a:cubicBezTo>
                    <a:pt x="2691" y="453"/>
                    <a:pt x="2310" y="382"/>
                    <a:pt x="1953" y="310"/>
                  </a:cubicBezTo>
                  <a:cubicBezTo>
                    <a:pt x="1596" y="239"/>
                    <a:pt x="1251" y="179"/>
                    <a:pt x="965" y="132"/>
                  </a:cubicBezTo>
                  <a:cubicBezTo>
                    <a:pt x="382" y="37"/>
                    <a:pt x="1" y="1"/>
                    <a:pt x="0"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 name="Google Shape;160;p13"/>
            <p:cNvSpPr/>
            <p:nvPr/>
          </p:nvSpPr>
          <p:spPr>
            <a:xfrm>
              <a:off x="4173475" y="2999488"/>
              <a:ext cx="40500" cy="151225"/>
            </a:xfrm>
            <a:custGeom>
              <a:avLst/>
              <a:gdLst/>
              <a:ahLst/>
              <a:cxnLst/>
              <a:rect l="l" t="t" r="r" b="b"/>
              <a:pathLst>
                <a:path w="1620" h="6049" extrusionOk="0">
                  <a:moveTo>
                    <a:pt x="1619" y="0"/>
                  </a:moveTo>
                  <a:lnTo>
                    <a:pt x="1619" y="0"/>
                  </a:lnTo>
                  <a:cubicBezTo>
                    <a:pt x="1619" y="0"/>
                    <a:pt x="1464" y="369"/>
                    <a:pt x="1310" y="929"/>
                  </a:cubicBezTo>
                  <a:cubicBezTo>
                    <a:pt x="1214" y="1203"/>
                    <a:pt x="1107" y="1524"/>
                    <a:pt x="1012" y="1881"/>
                  </a:cubicBezTo>
                  <a:cubicBezTo>
                    <a:pt x="905" y="2227"/>
                    <a:pt x="798" y="2619"/>
                    <a:pt x="691" y="2989"/>
                  </a:cubicBezTo>
                  <a:cubicBezTo>
                    <a:pt x="655" y="3179"/>
                    <a:pt x="595" y="3358"/>
                    <a:pt x="548" y="3548"/>
                  </a:cubicBezTo>
                  <a:cubicBezTo>
                    <a:pt x="500" y="3751"/>
                    <a:pt x="452" y="3929"/>
                    <a:pt x="417" y="4108"/>
                  </a:cubicBezTo>
                  <a:cubicBezTo>
                    <a:pt x="322" y="4465"/>
                    <a:pt x="250" y="4798"/>
                    <a:pt x="191" y="5084"/>
                  </a:cubicBezTo>
                  <a:cubicBezTo>
                    <a:pt x="60" y="5667"/>
                    <a:pt x="0" y="6048"/>
                    <a:pt x="0" y="6048"/>
                  </a:cubicBezTo>
                  <a:cubicBezTo>
                    <a:pt x="0" y="6048"/>
                    <a:pt x="131" y="5691"/>
                    <a:pt x="310" y="5132"/>
                  </a:cubicBezTo>
                  <a:cubicBezTo>
                    <a:pt x="393" y="4858"/>
                    <a:pt x="500" y="4536"/>
                    <a:pt x="607" y="4179"/>
                  </a:cubicBezTo>
                  <a:cubicBezTo>
                    <a:pt x="667" y="4001"/>
                    <a:pt x="726" y="3798"/>
                    <a:pt x="774" y="3620"/>
                  </a:cubicBezTo>
                  <a:cubicBezTo>
                    <a:pt x="810" y="3429"/>
                    <a:pt x="869" y="3250"/>
                    <a:pt x="917" y="3060"/>
                  </a:cubicBezTo>
                  <a:cubicBezTo>
                    <a:pt x="1024" y="2679"/>
                    <a:pt x="1107" y="2298"/>
                    <a:pt x="1203" y="1941"/>
                  </a:cubicBezTo>
                  <a:cubicBezTo>
                    <a:pt x="1286" y="1584"/>
                    <a:pt x="1369" y="1250"/>
                    <a:pt x="1429" y="964"/>
                  </a:cubicBezTo>
                  <a:cubicBezTo>
                    <a:pt x="1560" y="381"/>
                    <a:pt x="1619" y="0"/>
                    <a:pt x="1619"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 name="Google Shape;161;p13"/>
            <p:cNvSpPr/>
            <p:nvPr/>
          </p:nvSpPr>
          <p:spPr>
            <a:xfrm>
              <a:off x="4286575" y="3184913"/>
              <a:ext cx="40500" cy="151525"/>
            </a:xfrm>
            <a:custGeom>
              <a:avLst/>
              <a:gdLst/>
              <a:ahLst/>
              <a:cxnLst/>
              <a:rect l="l" t="t" r="r" b="b"/>
              <a:pathLst>
                <a:path w="1620" h="6061" extrusionOk="0">
                  <a:moveTo>
                    <a:pt x="1620" y="1"/>
                  </a:moveTo>
                  <a:cubicBezTo>
                    <a:pt x="1620" y="1"/>
                    <a:pt x="1489" y="382"/>
                    <a:pt x="1310" y="941"/>
                  </a:cubicBezTo>
                  <a:cubicBezTo>
                    <a:pt x="1215" y="1215"/>
                    <a:pt x="1108" y="1537"/>
                    <a:pt x="1012" y="1894"/>
                  </a:cubicBezTo>
                  <a:cubicBezTo>
                    <a:pt x="905" y="2239"/>
                    <a:pt x="798" y="2620"/>
                    <a:pt x="691" y="3001"/>
                  </a:cubicBezTo>
                  <a:cubicBezTo>
                    <a:pt x="655" y="3192"/>
                    <a:pt x="596" y="3370"/>
                    <a:pt x="548" y="3561"/>
                  </a:cubicBezTo>
                  <a:cubicBezTo>
                    <a:pt x="500" y="3751"/>
                    <a:pt x="453" y="3930"/>
                    <a:pt x="417" y="4108"/>
                  </a:cubicBezTo>
                  <a:cubicBezTo>
                    <a:pt x="322" y="4465"/>
                    <a:pt x="250" y="4811"/>
                    <a:pt x="191" y="5097"/>
                  </a:cubicBezTo>
                  <a:cubicBezTo>
                    <a:pt x="60" y="5680"/>
                    <a:pt x="0" y="6061"/>
                    <a:pt x="0" y="6061"/>
                  </a:cubicBezTo>
                  <a:cubicBezTo>
                    <a:pt x="0" y="6061"/>
                    <a:pt x="131" y="5704"/>
                    <a:pt x="310" y="5144"/>
                  </a:cubicBezTo>
                  <a:cubicBezTo>
                    <a:pt x="393" y="4870"/>
                    <a:pt x="500" y="4549"/>
                    <a:pt x="608" y="4192"/>
                  </a:cubicBezTo>
                  <a:cubicBezTo>
                    <a:pt x="667" y="4013"/>
                    <a:pt x="727" y="3811"/>
                    <a:pt x="774" y="3632"/>
                  </a:cubicBezTo>
                  <a:cubicBezTo>
                    <a:pt x="810" y="3442"/>
                    <a:pt x="870" y="3263"/>
                    <a:pt x="917" y="3072"/>
                  </a:cubicBezTo>
                  <a:cubicBezTo>
                    <a:pt x="1024" y="2680"/>
                    <a:pt x="1108" y="2310"/>
                    <a:pt x="1203" y="1953"/>
                  </a:cubicBezTo>
                  <a:cubicBezTo>
                    <a:pt x="1286" y="1596"/>
                    <a:pt x="1370" y="1251"/>
                    <a:pt x="1429" y="977"/>
                  </a:cubicBezTo>
                  <a:cubicBezTo>
                    <a:pt x="1560" y="394"/>
                    <a:pt x="1620" y="1"/>
                    <a:pt x="1620"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 name="Google Shape;162;p13"/>
            <p:cNvSpPr/>
            <p:nvPr/>
          </p:nvSpPr>
          <p:spPr>
            <a:xfrm>
              <a:off x="4399975" y="3370963"/>
              <a:ext cx="40500" cy="151525"/>
            </a:xfrm>
            <a:custGeom>
              <a:avLst/>
              <a:gdLst/>
              <a:ahLst/>
              <a:cxnLst/>
              <a:rect l="l" t="t" r="r" b="b"/>
              <a:pathLst>
                <a:path w="1620" h="6061" extrusionOk="0">
                  <a:moveTo>
                    <a:pt x="1620" y="0"/>
                  </a:moveTo>
                  <a:lnTo>
                    <a:pt x="1620" y="0"/>
                  </a:lnTo>
                  <a:cubicBezTo>
                    <a:pt x="1620" y="0"/>
                    <a:pt x="1489" y="357"/>
                    <a:pt x="1310" y="941"/>
                  </a:cubicBezTo>
                  <a:cubicBezTo>
                    <a:pt x="1215" y="1214"/>
                    <a:pt x="1120" y="1536"/>
                    <a:pt x="1013" y="1893"/>
                  </a:cubicBezTo>
                  <a:cubicBezTo>
                    <a:pt x="906" y="2238"/>
                    <a:pt x="798" y="2619"/>
                    <a:pt x="703" y="3000"/>
                  </a:cubicBezTo>
                  <a:cubicBezTo>
                    <a:pt x="656" y="3191"/>
                    <a:pt x="596" y="3370"/>
                    <a:pt x="548" y="3560"/>
                  </a:cubicBezTo>
                  <a:cubicBezTo>
                    <a:pt x="501" y="3751"/>
                    <a:pt x="465" y="3929"/>
                    <a:pt x="417" y="4108"/>
                  </a:cubicBezTo>
                  <a:cubicBezTo>
                    <a:pt x="322" y="4465"/>
                    <a:pt x="251" y="4810"/>
                    <a:pt x="191" y="5096"/>
                  </a:cubicBezTo>
                  <a:cubicBezTo>
                    <a:pt x="60" y="5679"/>
                    <a:pt x="1" y="6060"/>
                    <a:pt x="1" y="6060"/>
                  </a:cubicBezTo>
                  <a:cubicBezTo>
                    <a:pt x="1" y="6060"/>
                    <a:pt x="132" y="5703"/>
                    <a:pt x="310" y="5144"/>
                  </a:cubicBezTo>
                  <a:cubicBezTo>
                    <a:pt x="406" y="4870"/>
                    <a:pt x="501" y="4548"/>
                    <a:pt x="608" y="4191"/>
                  </a:cubicBezTo>
                  <a:cubicBezTo>
                    <a:pt x="667" y="4012"/>
                    <a:pt x="727" y="3810"/>
                    <a:pt x="775" y="3631"/>
                  </a:cubicBezTo>
                  <a:cubicBezTo>
                    <a:pt x="822" y="3441"/>
                    <a:pt x="882" y="3262"/>
                    <a:pt x="917" y="3072"/>
                  </a:cubicBezTo>
                  <a:cubicBezTo>
                    <a:pt x="1025" y="2679"/>
                    <a:pt x="1120" y="2310"/>
                    <a:pt x="1203" y="1953"/>
                  </a:cubicBezTo>
                  <a:cubicBezTo>
                    <a:pt x="1298" y="1595"/>
                    <a:pt x="1370" y="1250"/>
                    <a:pt x="1429" y="976"/>
                  </a:cubicBezTo>
                  <a:cubicBezTo>
                    <a:pt x="1560" y="393"/>
                    <a:pt x="1620" y="0"/>
                    <a:pt x="1620"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63" name="Google Shape;163;p13"/>
          <p:cNvSpPr/>
          <p:nvPr/>
        </p:nvSpPr>
        <p:spPr>
          <a:xfrm rot="5400000" flipH="1">
            <a:off x="5330960" y="-5490328"/>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 name="Google Shape;164;p13"/>
          <p:cNvSpPr/>
          <p:nvPr/>
        </p:nvSpPr>
        <p:spPr>
          <a:xfrm flipH="1">
            <a:off x="9918501" y="-2422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208F9E"/>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0928664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4">
  <p:cSld name="Title 4">
    <p:spTree>
      <p:nvGrpSpPr>
        <p:cNvPr id="1" name="Shape 165"/>
        <p:cNvGrpSpPr/>
        <p:nvPr/>
      </p:nvGrpSpPr>
      <p:grpSpPr>
        <a:xfrm>
          <a:off x="0" y="0"/>
          <a:ext cx="0" cy="0"/>
          <a:chOff x="0" y="0"/>
          <a:chExt cx="0" cy="0"/>
        </a:xfrm>
      </p:grpSpPr>
      <p:sp>
        <p:nvSpPr>
          <p:cNvPr id="166" name="Google Shape;166;p14"/>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5"/>
              </a:buClr>
              <a:buSzPts val="5200"/>
              <a:buNone/>
              <a:defRPr sz="6933">
                <a:solidFill>
                  <a:schemeClr val="accent5"/>
                </a:solidFill>
              </a:defRPr>
            </a:lvl1pPr>
            <a:lvl2pPr lvl="1" algn="r" rtl="0">
              <a:spcBef>
                <a:spcPts val="0"/>
              </a:spcBef>
              <a:spcAft>
                <a:spcPts val="0"/>
              </a:spcAft>
              <a:buClr>
                <a:schemeClr val="accent5"/>
              </a:buClr>
              <a:buSzPts val="2400"/>
              <a:buNone/>
              <a:defRPr sz="3200">
                <a:solidFill>
                  <a:schemeClr val="accent5"/>
                </a:solidFill>
              </a:defRPr>
            </a:lvl2pPr>
            <a:lvl3pPr lvl="2" algn="r" rtl="0">
              <a:spcBef>
                <a:spcPts val="0"/>
              </a:spcBef>
              <a:spcAft>
                <a:spcPts val="0"/>
              </a:spcAft>
              <a:buClr>
                <a:schemeClr val="accent5"/>
              </a:buClr>
              <a:buSzPts val="2400"/>
              <a:buNone/>
              <a:defRPr sz="3200">
                <a:solidFill>
                  <a:schemeClr val="accent5"/>
                </a:solidFill>
              </a:defRPr>
            </a:lvl3pPr>
            <a:lvl4pPr lvl="3" algn="r" rtl="0">
              <a:spcBef>
                <a:spcPts val="0"/>
              </a:spcBef>
              <a:spcAft>
                <a:spcPts val="0"/>
              </a:spcAft>
              <a:buClr>
                <a:schemeClr val="accent5"/>
              </a:buClr>
              <a:buSzPts val="2400"/>
              <a:buNone/>
              <a:defRPr sz="3200">
                <a:solidFill>
                  <a:schemeClr val="accent5"/>
                </a:solidFill>
              </a:defRPr>
            </a:lvl4pPr>
            <a:lvl5pPr lvl="4" algn="r" rtl="0">
              <a:spcBef>
                <a:spcPts val="0"/>
              </a:spcBef>
              <a:spcAft>
                <a:spcPts val="0"/>
              </a:spcAft>
              <a:buClr>
                <a:schemeClr val="accent5"/>
              </a:buClr>
              <a:buSzPts val="2400"/>
              <a:buNone/>
              <a:defRPr sz="3200">
                <a:solidFill>
                  <a:schemeClr val="accent5"/>
                </a:solidFill>
              </a:defRPr>
            </a:lvl5pPr>
            <a:lvl6pPr lvl="5" algn="r" rtl="0">
              <a:spcBef>
                <a:spcPts val="0"/>
              </a:spcBef>
              <a:spcAft>
                <a:spcPts val="0"/>
              </a:spcAft>
              <a:buClr>
                <a:schemeClr val="accent5"/>
              </a:buClr>
              <a:buSzPts val="2400"/>
              <a:buNone/>
              <a:defRPr sz="3200">
                <a:solidFill>
                  <a:schemeClr val="accent5"/>
                </a:solidFill>
              </a:defRPr>
            </a:lvl6pPr>
            <a:lvl7pPr lvl="6" algn="r" rtl="0">
              <a:spcBef>
                <a:spcPts val="0"/>
              </a:spcBef>
              <a:spcAft>
                <a:spcPts val="0"/>
              </a:spcAft>
              <a:buClr>
                <a:schemeClr val="accent5"/>
              </a:buClr>
              <a:buSzPts val="2400"/>
              <a:buNone/>
              <a:defRPr sz="3200">
                <a:solidFill>
                  <a:schemeClr val="accent5"/>
                </a:solidFill>
              </a:defRPr>
            </a:lvl7pPr>
            <a:lvl8pPr lvl="7" algn="r" rtl="0">
              <a:spcBef>
                <a:spcPts val="0"/>
              </a:spcBef>
              <a:spcAft>
                <a:spcPts val="0"/>
              </a:spcAft>
              <a:buClr>
                <a:schemeClr val="accent5"/>
              </a:buClr>
              <a:buSzPts val="2400"/>
              <a:buNone/>
              <a:defRPr sz="3200">
                <a:solidFill>
                  <a:schemeClr val="accent5"/>
                </a:solidFill>
              </a:defRPr>
            </a:lvl8pPr>
            <a:lvl9pPr lvl="8" algn="r" rtl="0">
              <a:spcBef>
                <a:spcPts val="0"/>
              </a:spcBef>
              <a:spcAft>
                <a:spcPts val="0"/>
              </a:spcAft>
              <a:buClr>
                <a:schemeClr val="accent5"/>
              </a:buClr>
              <a:buSzPts val="2400"/>
              <a:buNone/>
              <a:defRPr sz="3200">
                <a:solidFill>
                  <a:schemeClr val="accent5"/>
                </a:solidFill>
              </a:defRPr>
            </a:lvl9pPr>
          </a:lstStyle>
          <a:p>
            <a:endParaRPr/>
          </a:p>
        </p:txBody>
      </p:sp>
      <p:sp>
        <p:nvSpPr>
          <p:cNvPr id="167" name="Google Shape;167;p14"/>
          <p:cNvSpPr/>
          <p:nvPr/>
        </p:nvSpPr>
        <p:spPr>
          <a:xfrm rot="-7285291" flipH="1">
            <a:off x="-5293961" y="376507"/>
            <a:ext cx="9422173" cy="8272741"/>
          </a:xfrm>
          <a:custGeom>
            <a:avLst/>
            <a:gdLst/>
            <a:ahLst/>
            <a:cxnLst/>
            <a:rect l="l" t="t" r="r" b="b"/>
            <a:pathLst>
              <a:path w="134136" h="139519" extrusionOk="0">
                <a:moveTo>
                  <a:pt x="95999" y="0"/>
                </a:moveTo>
                <a:cubicBezTo>
                  <a:pt x="89168" y="0"/>
                  <a:pt x="82471" y="2747"/>
                  <a:pt x="75962" y="5144"/>
                </a:cubicBezTo>
                <a:cubicBezTo>
                  <a:pt x="70807" y="7025"/>
                  <a:pt x="66449" y="8061"/>
                  <a:pt x="62734" y="8418"/>
                </a:cubicBezTo>
                <a:cubicBezTo>
                  <a:pt x="61305" y="13680"/>
                  <a:pt x="61865" y="19502"/>
                  <a:pt x="64877" y="24086"/>
                </a:cubicBezTo>
                <a:cubicBezTo>
                  <a:pt x="69616" y="31313"/>
                  <a:pt x="78760" y="34826"/>
                  <a:pt x="83249" y="42208"/>
                </a:cubicBezTo>
                <a:cubicBezTo>
                  <a:pt x="88940" y="51554"/>
                  <a:pt x="85034" y="64377"/>
                  <a:pt x="77200" y="71997"/>
                </a:cubicBezTo>
                <a:cubicBezTo>
                  <a:pt x="69354" y="79617"/>
                  <a:pt x="58531" y="83213"/>
                  <a:pt x="48030" y="86296"/>
                </a:cubicBezTo>
                <a:cubicBezTo>
                  <a:pt x="37517" y="89380"/>
                  <a:pt x="26634" y="92297"/>
                  <a:pt x="17978" y="98988"/>
                </a:cubicBezTo>
                <a:cubicBezTo>
                  <a:pt x="9549" y="105513"/>
                  <a:pt x="3917" y="115252"/>
                  <a:pt x="1381" y="125611"/>
                </a:cubicBezTo>
                <a:cubicBezTo>
                  <a:pt x="441" y="129445"/>
                  <a:pt x="0" y="133755"/>
                  <a:pt x="1679" y="137064"/>
                </a:cubicBezTo>
                <a:cubicBezTo>
                  <a:pt x="5341" y="138772"/>
                  <a:pt x="9519" y="139519"/>
                  <a:pt x="13708" y="139519"/>
                </a:cubicBezTo>
                <a:cubicBezTo>
                  <a:pt x="20999" y="139519"/>
                  <a:pt x="28325" y="137257"/>
                  <a:pt x="33028" y="133862"/>
                </a:cubicBezTo>
                <a:cubicBezTo>
                  <a:pt x="45268" y="125003"/>
                  <a:pt x="47042" y="107632"/>
                  <a:pt x="66151" y="98334"/>
                </a:cubicBezTo>
                <a:cubicBezTo>
                  <a:pt x="80320" y="91428"/>
                  <a:pt x="97917" y="93488"/>
                  <a:pt x="111288" y="85165"/>
                </a:cubicBezTo>
                <a:cubicBezTo>
                  <a:pt x="132124" y="72199"/>
                  <a:pt x="134136" y="37767"/>
                  <a:pt x="127826" y="23693"/>
                </a:cubicBezTo>
                <a:cubicBezTo>
                  <a:pt x="123694" y="14466"/>
                  <a:pt x="110812" y="1715"/>
                  <a:pt x="99131" y="202"/>
                </a:cubicBezTo>
                <a:cubicBezTo>
                  <a:pt x="98084" y="64"/>
                  <a:pt x="97040" y="0"/>
                  <a:pt x="95999"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68" name="Google Shape;168;p14"/>
          <p:cNvGrpSpPr/>
          <p:nvPr/>
        </p:nvGrpSpPr>
        <p:grpSpPr>
          <a:xfrm>
            <a:off x="9639162" y="4845588"/>
            <a:ext cx="2459569" cy="2012401"/>
            <a:chOff x="13138250" y="-3963750"/>
            <a:chExt cx="867675" cy="709925"/>
          </a:xfrm>
        </p:grpSpPr>
        <p:sp>
          <p:nvSpPr>
            <p:cNvPr id="169" name="Google Shape;169;p14"/>
            <p:cNvSpPr/>
            <p:nvPr/>
          </p:nvSpPr>
          <p:spPr>
            <a:xfrm>
              <a:off x="13138250" y="-3963750"/>
              <a:ext cx="867675" cy="709925"/>
            </a:xfrm>
            <a:custGeom>
              <a:avLst/>
              <a:gdLst/>
              <a:ahLst/>
              <a:cxnLst/>
              <a:rect l="l" t="t" r="r" b="b"/>
              <a:pathLst>
                <a:path w="34707" h="28397" extrusionOk="0">
                  <a:moveTo>
                    <a:pt x="15919" y="26754"/>
                  </a:moveTo>
                  <a:cubicBezTo>
                    <a:pt x="16966" y="25266"/>
                    <a:pt x="19633" y="21706"/>
                    <a:pt x="22503" y="19455"/>
                  </a:cubicBezTo>
                  <a:cubicBezTo>
                    <a:pt x="31480" y="12335"/>
                    <a:pt x="34707" y="24706"/>
                    <a:pt x="25134" y="26635"/>
                  </a:cubicBezTo>
                  <a:cubicBezTo>
                    <a:pt x="22169" y="27230"/>
                    <a:pt x="18574" y="26932"/>
                    <a:pt x="15812" y="27385"/>
                  </a:cubicBezTo>
                  <a:cubicBezTo>
                    <a:pt x="15752" y="27730"/>
                    <a:pt x="15716" y="28063"/>
                    <a:pt x="15669" y="28397"/>
                  </a:cubicBezTo>
                  <a:lnTo>
                    <a:pt x="15073" y="28349"/>
                  </a:lnTo>
                  <a:cubicBezTo>
                    <a:pt x="15204" y="27444"/>
                    <a:pt x="15371" y="26492"/>
                    <a:pt x="15585" y="25492"/>
                  </a:cubicBezTo>
                  <a:cubicBezTo>
                    <a:pt x="13323" y="23872"/>
                    <a:pt x="10001" y="22515"/>
                    <a:pt x="7644" y="20658"/>
                  </a:cubicBezTo>
                  <a:cubicBezTo>
                    <a:pt x="0" y="14598"/>
                    <a:pt x="8453" y="5025"/>
                    <a:pt x="13240" y="15431"/>
                  </a:cubicBezTo>
                  <a:cubicBezTo>
                    <a:pt x="14704" y="18586"/>
                    <a:pt x="15454" y="22706"/>
                    <a:pt x="15776" y="24646"/>
                  </a:cubicBezTo>
                  <a:cubicBezTo>
                    <a:pt x="16204" y="22813"/>
                    <a:pt x="16800" y="20860"/>
                    <a:pt x="17621" y="18884"/>
                  </a:cubicBezTo>
                  <a:cubicBezTo>
                    <a:pt x="17681" y="17396"/>
                    <a:pt x="17931" y="13145"/>
                    <a:pt x="19062" y="9847"/>
                  </a:cubicBezTo>
                  <a:cubicBezTo>
                    <a:pt x="22419" y="1"/>
                    <a:pt x="30968" y="7871"/>
                    <a:pt x="24610" y="14062"/>
                  </a:cubicBezTo>
                  <a:cubicBezTo>
                    <a:pt x="22800" y="15836"/>
                    <a:pt x="20181" y="17288"/>
                    <a:pt x="18288" y="18824"/>
                  </a:cubicBezTo>
                  <a:cubicBezTo>
                    <a:pt x="17085" y="21575"/>
                    <a:pt x="16371" y="24313"/>
                    <a:pt x="15919" y="26754"/>
                  </a:cubicBezTo>
                  <a:close/>
                </a:path>
              </a:pathLst>
            </a:custGeom>
            <a:solidFill>
              <a:srgbClr val="208F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 name="Google Shape;170;p14"/>
            <p:cNvSpPr/>
            <p:nvPr/>
          </p:nvSpPr>
          <p:spPr>
            <a:xfrm>
              <a:off x="13518650" y="-3512800"/>
              <a:ext cx="350950" cy="240225"/>
            </a:xfrm>
            <a:custGeom>
              <a:avLst/>
              <a:gdLst/>
              <a:ahLst/>
              <a:cxnLst/>
              <a:rect l="l" t="t" r="r" b="b"/>
              <a:pathLst>
                <a:path w="14038" h="9609" extrusionOk="0">
                  <a:moveTo>
                    <a:pt x="345" y="9549"/>
                  </a:moveTo>
                  <a:cubicBezTo>
                    <a:pt x="262" y="9609"/>
                    <a:pt x="143" y="9597"/>
                    <a:pt x="72" y="9525"/>
                  </a:cubicBezTo>
                  <a:cubicBezTo>
                    <a:pt x="0" y="9430"/>
                    <a:pt x="24" y="9311"/>
                    <a:pt x="95" y="9240"/>
                  </a:cubicBezTo>
                  <a:cubicBezTo>
                    <a:pt x="107" y="9240"/>
                    <a:pt x="1405" y="8228"/>
                    <a:pt x="3310" y="6966"/>
                  </a:cubicBezTo>
                  <a:cubicBezTo>
                    <a:pt x="3417" y="6644"/>
                    <a:pt x="3655" y="5930"/>
                    <a:pt x="3715" y="5668"/>
                  </a:cubicBezTo>
                  <a:cubicBezTo>
                    <a:pt x="3727" y="5596"/>
                    <a:pt x="3798" y="5549"/>
                    <a:pt x="3858" y="5561"/>
                  </a:cubicBezTo>
                  <a:cubicBezTo>
                    <a:pt x="3929" y="5573"/>
                    <a:pt x="3977" y="5656"/>
                    <a:pt x="3965" y="5715"/>
                  </a:cubicBezTo>
                  <a:cubicBezTo>
                    <a:pt x="3917" y="5918"/>
                    <a:pt x="3774" y="6382"/>
                    <a:pt x="3667" y="6727"/>
                  </a:cubicBezTo>
                  <a:cubicBezTo>
                    <a:pt x="4155" y="6394"/>
                    <a:pt x="4679" y="6073"/>
                    <a:pt x="5239" y="5727"/>
                  </a:cubicBezTo>
                  <a:cubicBezTo>
                    <a:pt x="5298" y="5370"/>
                    <a:pt x="5465" y="4441"/>
                    <a:pt x="5572" y="3906"/>
                  </a:cubicBezTo>
                  <a:cubicBezTo>
                    <a:pt x="5584" y="3834"/>
                    <a:pt x="5656" y="3787"/>
                    <a:pt x="5715" y="3810"/>
                  </a:cubicBezTo>
                  <a:cubicBezTo>
                    <a:pt x="5799" y="3822"/>
                    <a:pt x="5834" y="3894"/>
                    <a:pt x="5822" y="3953"/>
                  </a:cubicBezTo>
                  <a:cubicBezTo>
                    <a:pt x="5739" y="4382"/>
                    <a:pt x="5620" y="5096"/>
                    <a:pt x="5537" y="5549"/>
                  </a:cubicBezTo>
                  <a:cubicBezTo>
                    <a:pt x="6168" y="5180"/>
                    <a:pt x="6822" y="4787"/>
                    <a:pt x="7489" y="4430"/>
                  </a:cubicBezTo>
                  <a:cubicBezTo>
                    <a:pt x="7644" y="3894"/>
                    <a:pt x="8156" y="1989"/>
                    <a:pt x="8442" y="1513"/>
                  </a:cubicBezTo>
                  <a:cubicBezTo>
                    <a:pt x="8477" y="1453"/>
                    <a:pt x="8561" y="1429"/>
                    <a:pt x="8620" y="1465"/>
                  </a:cubicBezTo>
                  <a:cubicBezTo>
                    <a:pt x="8680" y="1501"/>
                    <a:pt x="8716" y="1584"/>
                    <a:pt x="8668" y="1644"/>
                  </a:cubicBezTo>
                  <a:cubicBezTo>
                    <a:pt x="8430" y="2048"/>
                    <a:pt x="8001" y="3548"/>
                    <a:pt x="7799" y="4263"/>
                  </a:cubicBezTo>
                  <a:cubicBezTo>
                    <a:pt x="8632" y="3822"/>
                    <a:pt x="9489" y="3418"/>
                    <a:pt x="10335" y="3060"/>
                  </a:cubicBezTo>
                  <a:cubicBezTo>
                    <a:pt x="10454" y="2560"/>
                    <a:pt x="10859" y="846"/>
                    <a:pt x="11109" y="96"/>
                  </a:cubicBezTo>
                  <a:cubicBezTo>
                    <a:pt x="11133" y="24"/>
                    <a:pt x="11216" y="0"/>
                    <a:pt x="11275" y="24"/>
                  </a:cubicBezTo>
                  <a:cubicBezTo>
                    <a:pt x="11347" y="60"/>
                    <a:pt x="11371" y="131"/>
                    <a:pt x="11347" y="191"/>
                  </a:cubicBezTo>
                  <a:cubicBezTo>
                    <a:pt x="11121" y="846"/>
                    <a:pt x="10775" y="2286"/>
                    <a:pt x="10621" y="2941"/>
                  </a:cubicBezTo>
                  <a:cubicBezTo>
                    <a:pt x="11109" y="2739"/>
                    <a:pt x="11597" y="2560"/>
                    <a:pt x="12085" y="2406"/>
                  </a:cubicBezTo>
                  <a:cubicBezTo>
                    <a:pt x="12204" y="2025"/>
                    <a:pt x="12537" y="977"/>
                    <a:pt x="12609" y="655"/>
                  </a:cubicBezTo>
                  <a:cubicBezTo>
                    <a:pt x="12621" y="572"/>
                    <a:pt x="12704" y="536"/>
                    <a:pt x="12764" y="548"/>
                  </a:cubicBezTo>
                  <a:cubicBezTo>
                    <a:pt x="12835" y="560"/>
                    <a:pt x="12883" y="631"/>
                    <a:pt x="12859" y="715"/>
                  </a:cubicBezTo>
                  <a:cubicBezTo>
                    <a:pt x="12799" y="1012"/>
                    <a:pt x="12537" y="1858"/>
                    <a:pt x="12383" y="2322"/>
                  </a:cubicBezTo>
                  <a:cubicBezTo>
                    <a:pt x="12883" y="2167"/>
                    <a:pt x="13359" y="2048"/>
                    <a:pt x="13800" y="1977"/>
                  </a:cubicBezTo>
                  <a:cubicBezTo>
                    <a:pt x="13907" y="1965"/>
                    <a:pt x="14014" y="2025"/>
                    <a:pt x="14026" y="2144"/>
                  </a:cubicBezTo>
                  <a:cubicBezTo>
                    <a:pt x="14038" y="2239"/>
                    <a:pt x="13978" y="2346"/>
                    <a:pt x="13859" y="2358"/>
                  </a:cubicBezTo>
                  <a:cubicBezTo>
                    <a:pt x="12942" y="2525"/>
                    <a:pt x="11954" y="2834"/>
                    <a:pt x="10954" y="3239"/>
                  </a:cubicBezTo>
                  <a:cubicBezTo>
                    <a:pt x="11597" y="3548"/>
                    <a:pt x="12966" y="4251"/>
                    <a:pt x="13788" y="4787"/>
                  </a:cubicBezTo>
                  <a:cubicBezTo>
                    <a:pt x="13847" y="4834"/>
                    <a:pt x="13859" y="4906"/>
                    <a:pt x="13811" y="4965"/>
                  </a:cubicBezTo>
                  <a:cubicBezTo>
                    <a:pt x="13776" y="5025"/>
                    <a:pt x="13692" y="5037"/>
                    <a:pt x="13633" y="5001"/>
                  </a:cubicBezTo>
                  <a:cubicBezTo>
                    <a:pt x="12728" y="4382"/>
                    <a:pt x="11109" y="3584"/>
                    <a:pt x="10632" y="3358"/>
                  </a:cubicBezTo>
                  <a:cubicBezTo>
                    <a:pt x="10180" y="3537"/>
                    <a:pt x="9728" y="3751"/>
                    <a:pt x="9275" y="3965"/>
                  </a:cubicBezTo>
                  <a:cubicBezTo>
                    <a:pt x="9799" y="4358"/>
                    <a:pt x="11061" y="5334"/>
                    <a:pt x="11668" y="6037"/>
                  </a:cubicBezTo>
                  <a:cubicBezTo>
                    <a:pt x="11716" y="6096"/>
                    <a:pt x="11716" y="6168"/>
                    <a:pt x="11656" y="6215"/>
                  </a:cubicBezTo>
                  <a:cubicBezTo>
                    <a:pt x="11597" y="6263"/>
                    <a:pt x="11525" y="6263"/>
                    <a:pt x="11478" y="6204"/>
                  </a:cubicBezTo>
                  <a:cubicBezTo>
                    <a:pt x="10823" y="5477"/>
                    <a:pt x="9430" y="4406"/>
                    <a:pt x="9013" y="4084"/>
                  </a:cubicBezTo>
                  <a:cubicBezTo>
                    <a:pt x="8358" y="4418"/>
                    <a:pt x="7704" y="4763"/>
                    <a:pt x="7061" y="5120"/>
                  </a:cubicBezTo>
                  <a:cubicBezTo>
                    <a:pt x="7382" y="5382"/>
                    <a:pt x="8025" y="5918"/>
                    <a:pt x="8358" y="6251"/>
                  </a:cubicBezTo>
                  <a:cubicBezTo>
                    <a:pt x="8394" y="6287"/>
                    <a:pt x="8418" y="6382"/>
                    <a:pt x="8358" y="6430"/>
                  </a:cubicBezTo>
                  <a:cubicBezTo>
                    <a:pt x="8311" y="6466"/>
                    <a:pt x="8216" y="6489"/>
                    <a:pt x="8180" y="6430"/>
                  </a:cubicBezTo>
                  <a:cubicBezTo>
                    <a:pt x="7823" y="6085"/>
                    <a:pt x="7108" y="5489"/>
                    <a:pt x="6822" y="5251"/>
                  </a:cubicBezTo>
                  <a:cubicBezTo>
                    <a:pt x="6596" y="5382"/>
                    <a:pt x="6370" y="5501"/>
                    <a:pt x="6156" y="5632"/>
                  </a:cubicBezTo>
                  <a:cubicBezTo>
                    <a:pt x="6692" y="6049"/>
                    <a:pt x="8085" y="7180"/>
                    <a:pt x="8382" y="7537"/>
                  </a:cubicBezTo>
                  <a:cubicBezTo>
                    <a:pt x="8430" y="7597"/>
                    <a:pt x="8430" y="7680"/>
                    <a:pt x="8370" y="7716"/>
                  </a:cubicBezTo>
                  <a:cubicBezTo>
                    <a:pt x="8311" y="7763"/>
                    <a:pt x="8239" y="7763"/>
                    <a:pt x="8192" y="7704"/>
                  </a:cubicBezTo>
                  <a:cubicBezTo>
                    <a:pt x="7894" y="7335"/>
                    <a:pt x="6358" y="6132"/>
                    <a:pt x="5918" y="5775"/>
                  </a:cubicBezTo>
                  <a:cubicBezTo>
                    <a:pt x="5382" y="6085"/>
                    <a:pt x="4870" y="6406"/>
                    <a:pt x="4394" y="6704"/>
                  </a:cubicBezTo>
                  <a:cubicBezTo>
                    <a:pt x="4787" y="7001"/>
                    <a:pt x="5596" y="7644"/>
                    <a:pt x="6037" y="8073"/>
                  </a:cubicBezTo>
                  <a:cubicBezTo>
                    <a:pt x="6072" y="8120"/>
                    <a:pt x="6096" y="8216"/>
                    <a:pt x="6037" y="8251"/>
                  </a:cubicBezTo>
                  <a:cubicBezTo>
                    <a:pt x="5989" y="8299"/>
                    <a:pt x="5894" y="8311"/>
                    <a:pt x="5858" y="8251"/>
                  </a:cubicBezTo>
                  <a:cubicBezTo>
                    <a:pt x="5406" y="7811"/>
                    <a:pt x="4501" y="7108"/>
                    <a:pt x="4167" y="6858"/>
                  </a:cubicBezTo>
                  <a:cubicBezTo>
                    <a:pt x="3655" y="7204"/>
                    <a:pt x="3155" y="7525"/>
                    <a:pt x="2715" y="7823"/>
                  </a:cubicBezTo>
                  <a:cubicBezTo>
                    <a:pt x="2941" y="7918"/>
                    <a:pt x="3251" y="8073"/>
                    <a:pt x="3608" y="8371"/>
                  </a:cubicBezTo>
                  <a:cubicBezTo>
                    <a:pt x="3667" y="8418"/>
                    <a:pt x="3667" y="8513"/>
                    <a:pt x="3620" y="8549"/>
                  </a:cubicBezTo>
                  <a:cubicBezTo>
                    <a:pt x="3572" y="8609"/>
                    <a:pt x="3489" y="8609"/>
                    <a:pt x="3441" y="8573"/>
                  </a:cubicBezTo>
                  <a:cubicBezTo>
                    <a:pt x="2965" y="8180"/>
                    <a:pt x="2620" y="8049"/>
                    <a:pt x="2441" y="8001"/>
                  </a:cubicBezTo>
                  <a:cubicBezTo>
                    <a:pt x="1179" y="8894"/>
                    <a:pt x="369" y="9537"/>
                    <a:pt x="345" y="9549"/>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 name="Google Shape;171;p14"/>
            <p:cNvSpPr/>
            <p:nvPr/>
          </p:nvSpPr>
          <p:spPr>
            <a:xfrm>
              <a:off x="13572525" y="-3803025"/>
              <a:ext cx="211650" cy="329550"/>
            </a:xfrm>
            <a:custGeom>
              <a:avLst/>
              <a:gdLst/>
              <a:ahLst/>
              <a:cxnLst/>
              <a:rect l="l" t="t" r="r" b="b"/>
              <a:pathLst>
                <a:path w="8466" h="13182" extrusionOk="0">
                  <a:moveTo>
                    <a:pt x="369" y="13038"/>
                  </a:moveTo>
                  <a:cubicBezTo>
                    <a:pt x="334" y="13122"/>
                    <a:pt x="238" y="13181"/>
                    <a:pt x="143" y="13145"/>
                  </a:cubicBezTo>
                  <a:cubicBezTo>
                    <a:pt x="60" y="13110"/>
                    <a:pt x="0" y="13002"/>
                    <a:pt x="36" y="12919"/>
                  </a:cubicBezTo>
                  <a:cubicBezTo>
                    <a:pt x="36" y="12907"/>
                    <a:pt x="548" y="11502"/>
                    <a:pt x="1381" y="9597"/>
                  </a:cubicBezTo>
                  <a:cubicBezTo>
                    <a:pt x="1310" y="9312"/>
                    <a:pt x="1143" y="8645"/>
                    <a:pt x="1048" y="8407"/>
                  </a:cubicBezTo>
                  <a:cubicBezTo>
                    <a:pt x="1024" y="8347"/>
                    <a:pt x="1048" y="8276"/>
                    <a:pt x="1131" y="8264"/>
                  </a:cubicBezTo>
                  <a:cubicBezTo>
                    <a:pt x="1191" y="8228"/>
                    <a:pt x="1262" y="8264"/>
                    <a:pt x="1274" y="8335"/>
                  </a:cubicBezTo>
                  <a:cubicBezTo>
                    <a:pt x="1346" y="8514"/>
                    <a:pt x="1453" y="8931"/>
                    <a:pt x="1548" y="9252"/>
                  </a:cubicBezTo>
                  <a:cubicBezTo>
                    <a:pt x="1762" y="8764"/>
                    <a:pt x="2000" y="8264"/>
                    <a:pt x="2262" y="7728"/>
                  </a:cubicBezTo>
                  <a:cubicBezTo>
                    <a:pt x="2143" y="7430"/>
                    <a:pt x="1798" y="6633"/>
                    <a:pt x="1619" y="6180"/>
                  </a:cubicBezTo>
                  <a:cubicBezTo>
                    <a:pt x="1584" y="6121"/>
                    <a:pt x="1619" y="6037"/>
                    <a:pt x="1679" y="6025"/>
                  </a:cubicBezTo>
                  <a:cubicBezTo>
                    <a:pt x="1739" y="6002"/>
                    <a:pt x="1810" y="6025"/>
                    <a:pt x="1822" y="6085"/>
                  </a:cubicBezTo>
                  <a:cubicBezTo>
                    <a:pt x="1977" y="6454"/>
                    <a:pt x="2227" y="7073"/>
                    <a:pt x="2393" y="7442"/>
                  </a:cubicBezTo>
                  <a:cubicBezTo>
                    <a:pt x="2691" y="6847"/>
                    <a:pt x="3001" y="6240"/>
                    <a:pt x="3334" y="5621"/>
                  </a:cubicBezTo>
                  <a:cubicBezTo>
                    <a:pt x="3179" y="5144"/>
                    <a:pt x="2643" y="3418"/>
                    <a:pt x="2632" y="2918"/>
                  </a:cubicBezTo>
                  <a:cubicBezTo>
                    <a:pt x="2632" y="2858"/>
                    <a:pt x="2679" y="2799"/>
                    <a:pt x="2751" y="2799"/>
                  </a:cubicBezTo>
                  <a:cubicBezTo>
                    <a:pt x="2810" y="2799"/>
                    <a:pt x="2870" y="2846"/>
                    <a:pt x="2870" y="2918"/>
                  </a:cubicBezTo>
                  <a:cubicBezTo>
                    <a:pt x="2882" y="3335"/>
                    <a:pt x="3298" y="4704"/>
                    <a:pt x="3489" y="5335"/>
                  </a:cubicBezTo>
                  <a:cubicBezTo>
                    <a:pt x="3905" y="4597"/>
                    <a:pt x="4358" y="3870"/>
                    <a:pt x="4834" y="3168"/>
                  </a:cubicBezTo>
                  <a:cubicBezTo>
                    <a:pt x="4667" y="2727"/>
                    <a:pt x="4132" y="1215"/>
                    <a:pt x="3965" y="525"/>
                  </a:cubicBezTo>
                  <a:cubicBezTo>
                    <a:pt x="3953" y="465"/>
                    <a:pt x="4001" y="382"/>
                    <a:pt x="4060" y="370"/>
                  </a:cubicBezTo>
                  <a:cubicBezTo>
                    <a:pt x="4120" y="358"/>
                    <a:pt x="4191" y="406"/>
                    <a:pt x="4203" y="465"/>
                  </a:cubicBezTo>
                  <a:cubicBezTo>
                    <a:pt x="4358" y="1072"/>
                    <a:pt x="4798" y="2346"/>
                    <a:pt x="5013" y="2918"/>
                  </a:cubicBezTo>
                  <a:cubicBezTo>
                    <a:pt x="5299" y="2513"/>
                    <a:pt x="5572" y="2132"/>
                    <a:pt x="5870" y="1763"/>
                  </a:cubicBezTo>
                  <a:cubicBezTo>
                    <a:pt x="5787" y="1406"/>
                    <a:pt x="5513" y="465"/>
                    <a:pt x="5418" y="179"/>
                  </a:cubicBezTo>
                  <a:cubicBezTo>
                    <a:pt x="5382" y="120"/>
                    <a:pt x="5429" y="37"/>
                    <a:pt x="5489" y="25"/>
                  </a:cubicBezTo>
                  <a:cubicBezTo>
                    <a:pt x="5549" y="1"/>
                    <a:pt x="5620" y="37"/>
                    <a:pt x="5632" y="96"/>
                  </a:cubicBezTo>
                  <a:cubicBezTo>
                    <a:pt x="5739" y="358"/>
                    <a:pt x="5953" y="1132"/>
                    <a:pt x="6072" y="1561"/>
                  </a:cubicBezTo>
                  <a:cubicBezTo>
                    <a:pt x="6370" y="1203"/>
                    <a:pt x="6680" y="894"/>
                    <a:pt x="6977" y="596"/>
                  </a:cubicBezTo>
                  <a:cubicBezTo>
                    <a:pt x="7049" y="513"/>
                    <a:pt x="7156" y="537"/>
                    <a:pt x="7227" y="608"/>
                  </a:cubicBezTo>
                  <a:cubicBezTo>
                    <a:pt x="7299" y="680"/>
                    <a:pt x="7287" y="787"/>
                    <a:pt x="7215" y="858"/>
                  </a:cubicBezTo>
                  <a:cubicBezTo>
                    <a:pt x="6584" y="1442"/>
                    <a:pt x="5989" y="2156"/>
                    <a:pt x="5429" y="2954"/>
                  </a:cubicBezTo>
                  <a:cubicBezTo>
                    <a:pt x="6072" y="2882"/>
                    <a:pt x="7454" y="2739"/>
                    <a:pt x="8347" y="2751"/>
                  </a:cubicBezTo>
                  <a:cubicBezTo>
                    <a:pt x="8406" y="2751"/>
                    <a:pt x="8466" y="2811"/>
                    <a:pt x="8466" y="2870"/>
                  </a:cubicBezTo>
                  <a:cubicBezTo>
                    <a:pt x="8466" y="2930"/>
                    <a:pt x="8406" y="2989"/>
                    <a:pt x="8347" y="2989"/>
                  </a:cubicBezTo>
                  <a:cubicBezTo>
                    <a:pt x="7346" y="2977"/>
                    <a:pt x="5715" y="3156"/>
                    <a:pt x="5239" y="3216"/>
                  </a:cubicBezTo>
                  <a:cubicBezTo>
                    <a:pt x="4977" y="3573"/>
                    <a:pt x="4739" y="3954"/>
                    <a:pt x="4501" y="4347"/>
                  </a:cubicBezTo>
                  <a:cubicBezTo>
                    <a:pt x="5096" y="4382"/>
                    <a:pt x="6549" y="4525"/>
                    <a:pt x="7358" y="4740"/>
                  </a:cubicBezTo>
                  <a:cubicBezTo>
                    <a:pt x="7418" y="4763"/>
                    <a:pt x="7465" y="4835"/>
                    <a:pt x="7454" y="4894"/>
                  </a:cubicBezTo>
                  <a:cubicBezTo>
                    <a:pt x="7442" y="4954"/>
                    <a:pt x="7358" y="5001"/>
                    <a:pt x="7299" y="4978"/>
                  </a:cubicBezTo>
                  <a:cubicBezTo>
                    <a:pt x="6442" y="4740"/>
                    <a:pt x="4846" y="4609"/>
                    <a:pt x="4370" y="4585"/>
                  </a:cubicBezTo>
                  <a:cubicBezTo>
                    <a:pt x="4025" y="5144"/>
                    <a:pt x="3703" y="5728"/>
                    <a:pt x="3394" y="6323"/>
                  </a:cubicBezTo>
                  <a:cubicBezTo>
                    <a:pt x="3775" y="6371"/>
                    <a:pt x="4525" y="6454"/>
                    <a:pt x="4941" y="6549"/>
                  </a:cubicBezTo>
                  <a:cubicBezTo>
                    <a:pt x="5001" y="6561"/>
                    <a:pt x="5037" y="6621"/>
                    <a:pt x="5025" y="6680"/>
                  </a:cubicBezTo>
                  <a:cubicBezTo>
                    <a:pt x="5013" y="6740"/>
                    <a:pt x="4953" y="6787"/>
                    <a:pt x="4894" y="6764"/>
                  </a:cubicBezTo>
                  <a:cubicBezTo>
                    <a:pt x="4441" y="6680"/>
                    <a:pt x="3608" y="6573"/>
                    <a:pt x="3274" y="6525"/>
                  </a:cubicBezTo>
                  <a:lnTo>
                    <a:pt x="2953" y="7157"/>
                  </a:lnTo>
                  <a:cubicBezTo>
                    <a:pt x="3572" y="7216"/>
                    <a:pt x="5191" y="7383"/>
                    <a:pt x="5608" y="7514"/>
                  </a:cubicBezTo>
                  <a:cubicBezTo>
                    <a:pt x="5668" y="7526"/>
                    <a:pt x="5715" y="7597"/>
                    <a:pt x="5680" y="7657"/>
                  </a:cubicBezTo>
                  <a:cubicBezTo>
                    <a:pt x="5668" y="7716"/>
                    <a:pt x="5596" y="7764"/>
                    <a:pt x="5537" y="7740"/>
                  </a:cubicBezTo>
                  <a:cubicBezTo>
                    <a:pt x="5120" y="7597"/>
                    <a:pt x="3358" y="7418"/>
                    <a:pt x="2834" y="7383"/>
                  </a:cubicBezTo>
                  <a:cubicBezTo>
                    <a:pt x="2584" y="7883"/>
                    <a:pt x="2346" y="8371"/>
                    <a:pt x="2143" y="8847"/>
                  </a:cubicBezTo>
                  <a:cubicBezTo>
                    <a:pt x="2572" y="8895"/>
                    <a:pt x="3524" y="8990"/>
                    <a:pt x="4060" y="9085"/>
                  </a:cubicBezTo>
                  <a:cubicBezTo>
                    <a:pt x="4120" y="9109"/>
                    <a:pt x="4167" y="9169"/>
                    <a:pt x="4144" y="9228"/>
                  </a:cubicBezTo>
                  <a:cubicBezTo>
                    <a:pt x="4132" y="9288"/>
                    <a:pt x="4072" y="9323"/>
                    <a:pt x="4013" y="9312"/>
                  </a:cubicBezTo>
                  <a:cubicBezTo>
                    <a:pt x="3453" y="9192"/>
                    <a:pt x="2417" y="9109"/>
                    <a:pt x="2036" y="9073"/>
                  </a:cubicBezTo>
                  <a:cubicBezTo>
                    <a:pt x="1798" y="9597"/>
                    <a:pt x="1584" y="10085"/>
                    <a:pt x="1393" y="10538"/>
                  </a:cubicBezTo>
                  <a:cubicBezTo>
                    <a:pt x="1608" y="10490"/>
                    <a:pt x="1917" y="10455"/>
                    <a:pt x="2346" y="10502"/>
                  </a:cubicBezTo>
                  <a:cubicBezTo>
                    <a:pt x="2405" y="10502"/>
                    <a:pt x="2465" y="10562"/>
                    <a:pt x="2453" y="10633"/>
                  </a:cubicBezTo>
                  <a:cubicBezTo>
                    <a:pt x="2453" y="10693"/>
                    <a:pt x="2393" y="10752"/>
                    <a:pt x="2322" y="10740"/>
                  </a:cubicBezTo>
                  <a:cubicBezTo>
                    <a:pt x="1762" y="10681"/>
                    <a:pt x="1441" y="10752"/>
                    <a:pt x="1274" y="10800"/>
                  </a:cubicBezTo>
                  <a:cubicBezTo>
                    <a:pt x="691" y="12121"/>
                    <a:pt x="381" y="13014"/>
                    <a:pt x="369" y="13038"/>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 name="Google Shape;172;p14"/>
            <p:cNvSpPr/>
            <p:nvPr/>
          </p:nvSpPr>
          <p:spPr>
            <a:xfrm>
              <a:off x="13281125" y="-3660150"/>
              <a:ext cx="260450" cy="345325"/>
            </a:xfrm>
            <a:custGeom>
              <a:avLst/>
              <a:gdLst/>
              <a:ahLst/>
              <a:cxnLst/>
              <a:rect l="l" t="t" r="r" b="b"/>
              <a:pathLst>
                <a:path w="10418" h="13813" extrusionOk="0">
                  <a:moveTo>
                    <a:pt x="10013" y="13669"/>
                  </a:moveTo>
                  <a:cubicBezTo>
                    <a:pt x="10061" y="13776"/>
                    <a:pt x="10180" y="13812"/>
                    <a:pt x="10287" y="13764"/>
                  </a:cubicBezTo>
                  <a:cubicBezTo>
                    <a:pt x="10382" y="13717"/>
                    <a:pt x="10418" y="13598"/>
                    <a:pt x="10370" y="13491"/>
                  </a:cubicBezTo>
                  <a:cubicBezTo>
                    <a:pt x="10370" y="13479"/>
                    <a:pt x="9668" y="12002"/>
                    <a:pt x="8525" y="10014"/>
                  </a:cubicBezTo>
                  <a:cubicBezTo>
                    <a:pt x="8573" y="9681"/>
                    <a:pt x="8692" y="8942"/>
                    <a:pt x="8763" y="8669"/>
                  </a:cubicBezTo>
                  <a:cubicBezTo>
                    <a:pt x="8775" y="8597"/>
                    <a:pt x="8751" y="8526"/>
                    <a:pt x="8680" y="8514"/>
                  </a:cubicBezTo>
                  <a:cubicBezTo>
                    <a:pt x="8596" y="8490"/>
                    <a:pt x="8525" y="8526"/>
                    <a:pt x="8513" y="8597"/>
                  </a:cubicBezTo>
                  <a:cubicBezTo>
                    <a:pt x="8453" y="8811"/>
                    <a:pt x="8382" y="9288"/>
                    <a:pt x="8322" y="9645"/>
                  </a:cubicBezTo>
                  <a:cubicBezTo>
                    <a:pt x="8025" y="9133"/>
                    <a:pt x="7703" y="8597"/>
                    <a:pt x="7370" y="8049"/>
                  </a:cubicBezTo>
                  <a:cubicBezTo>
                    <a:pt x="7465" y="7704"/>
                    <a:pt x="7739" y="6799"/>
                    <a:pt x="7882" y="6275"/>
                  </a:cubicBezTo>
                  <a:cubicBezTo>
                    <a:pt x="7906" y="6204"/>
                    <a:pt x="7870" y="6133"/>
                    <a:pt x="7799" y="6109"/>
                  </a:cubicBezTo>
                  <a:cubicBezTo>
                    <a:pt x="7727" y="6097"/>
                    <a:pt x="7644" y="6133"/>
                    <a:pt x="7632" y="6204"/>
                  </a:cubicBezTo>
                  <a:cubicBezTo>
                    <a:pt x="7513" y="6633"/>
                    <a:pt x="7310" y="7323"/>
                    <a:pt x="7168" y="7752"/>
                  </a:cubicBezTo>
                  <a:cubicBezTo>
                    <a:pt x="6787" y="7121"/>
                    <a:pt x="6370" y="6502"/>
                    <a:pt x="5941" y="5871"/>
                  </a:cubicBezTo>
                  <a:cubicBezTo>
                    <a:pt x="6060" y="5323"/>
                    <a:pt x="6441" y="3394"/>
                    <a:pt x="6394" y="2835"/>
                  </a:cubicBezTo>
                  <a:cubicBezTo>
                    <a:pt x="6394" y="2763"/>
                    <a:pt x="6334" y="2704"/>
                    <a:pt x="6263" y="2715"/>
                  </a:cubicBezTo>
                  <a:cubicBezTo>
                    <a:pt x="6191" y="2715"/>
                    <a:pt x="6132" y="2775"/>
                    <a:pt x="6144" y="2858"/>
                  </a:cubicBezTo>
                  <a:cubicBezTo>
                    <a:pt x="6167" y="3311"/>
                    <a:pt x="5870" y="4859"/>
                    <a:pt x="5727" y="5573"/>
                  </a:cubicBezTo>
                  <a:cubicBezTo>
                    <a:pt x="5191" y="4799"/>
                    <a:pt x="4608" y="4061"/>
                    <a:pt x="4012" y="3358"/>
                  </a:cubicBezTo>
                  <a:cubicBezTo>
                    <a:pt x="4131" y="2858"/>
                    <a:pt x="4548" y="1144"/>
                    <a:pt x="4655" y="370"/>
                  </a:cubicBezTo>
                  <a:cubicBezTo>
                    <a:pt x="4667" y="299"/>
                    <a:pt x="4608" y="239"/>
                    <a:pt x="4536" y="215"/>
                  </a:cubicBezTo>
                  <a:cubicBezTo>
                    <a:pt x="4465" y="203"/>
                    <a:pt x="4405" y="263"/>
                    <a:pt x="4382" y="334"/>
                  </a:cubicBezTo>
                  <a:cubicBezTo>
                    <a:pt x="4298" y="1025"/>
                    <a:pt x="3953" y="2465"/>
                    <a:pt x="3786" y="3120"/>
                  </a:cubicBezTo>
                  <a:cubicBezTo>
                    <a:pt x="3429" y="2715"/>
                    <a:pt x="3072" y="2334"/>
                    <a:pt x="2727" y="1977"/>
                  </a:cubicBezTo>
                  <a:cubicBezTo>
                    <a:pt x="2786" y="1584"/>
                    <a:pt x="2953" y="501"/>
                    <a:pt x="3048" y="179"/>
                  </a:cubicBezTo>
                  <a:cubicBezTo>
                    <a:pt x="3060" y="96"/>
                    <a:pt x="3024" y="25"/>
                    <a:pt x="2953" y="13"/>
                  </a:cubicBezTo>
                  <a:cubicBezTo>
                    <a:pt x="2881" y="1"/>
                    <a:pt x="2810" y="37"/>
                    <a:pt x="2798" y="96"/>
                  </a:cubicBezTo>
                  <a:cubicBezTo>
                    <a:pt x="2727" y="394"/>
                    <a:pt x="2572" y="1263"/>
                    <a:pt x="2488" y="1739"/>
                  </a:cubicBezTo>
                  <a:cubicBezTo>
                    <a:pt x="2107" y="1382"/>
                    <a:pt x="1738" y="1072"/>
                    <a:pt x="1369" y="787"/>
                  </a:cubicBezTo>
                  <a:cubicBezTo>
                    <a:pt x="1274" y="727"/>
                    <a:pt x="1155" y="739"/>
                    <a:pt x="1083" y="834"/>
                  </a:cubicBezTo>
                  <a:cubicBezTo>
                    <a:pt x="1024" y="918"/>
                    <a:pt x="1036" y="1037"/>
                    <a:pt x="1131" y="1108"/>
                  </a:cubicBezTo>
                  <a:cubicBezTo>
                    <a:pt x="1869" y="1680"/>
                    <a:pt x="2619" y="2394"/>
                    <a:pt x="3334" y="3216"/>
                  </a:cubicBezTo>
                  <a:cubicBezTo>
                    <a:pt x="2619" y="3192"/>
                    <a:pt x="1083" y="3192"/>
                    <a:pt x="119" y="3311"/>
                  </a:cubicBezTo>
                  <a:cubicBezTo>
                    <a:pt x="48" y="3335"/>
                    <a:pt x="0" y="3394"/>
                    <a:pt x="0" y="3466"/>
                  </a:cubicBezTo>
                  <a:cubicBezTo>
                    <a:pt x="12" y="3537"/>
                    <a:pt x="71" y="3585"/>
                    <a:pt x="143" y="3585"/>
                  </a:cubicBezTo>
                  <a:cubicBezTo>
                    <a:pt x="1238" y="3454"/>
                    <a:pt x="3048" y="3477"/>
                    <a:pt x="3572" y="3477"/>
                  </a:cubicBezTo>
                  <a:cubicBezTo>
                    <a:pt x="3881" y="3847"/>
                    <a:pt x="4191" y="4239"/>
                    <a:pt x="4512" y="4620"/>
                  </a:cubicBezTo>
                  <a:cubicBezTo>
                    <a:pt x="3870" y="4740"/>
                    <a:pt x="2286" y="5037"/>
                    <a:pt x="1429" y="5382"/>
                  </a:cubicBezTo>
                  <a:cubicBezTo>
                    <a:pt x="1357" y="5418"/>
                    <a:pt x="1322" y="5490"/>
                    <a:pt x="1357" y="5549"/>
                  </a:cubicBezTo>
                  <a:cubicBezTo>
                    <a:pt x="1381" y="5621"/>
                    <a:pt x="1453" y="5656"/>
                    <a:pt x="1512" y="5621"/>
                  </a:cubicBezTo>
                  <a:cubicBezTo>
                    <a:pt x="2429" y="5263"/>
                    <a:pt x="4155" y="4942"/>
                    <a:pt x="4667" y="4847"/>
                  </a:cubicBezTo>
                  <a:cubicBezTo>
                    <a:pt x="5120" y="5430"/>
                    <a:pt x="5536" y="6037"/>
                    <a:pt x="5953" y="6633"/>
                  </a:cubicBezTo>
                  <a:cubicBezTo>
                    <a:pt x="5536" y="6728"/>
                    <a:pt x="4727" y="6918"/>
                    <a:pt x="4286" y="7049"/>
                  </a:cubicBezTo>
                  <a:cubicBezTo>
                    <a:pt x="4215" y="7061"/>
                    <a:pt x="4179" y="7145"/>
                    <a:pt x="4191" y="7216"/>
                  </a:cubicBezTo>
                  <a:cubicBezTo>
                    <a:pt x="4215" y="7287"/>
                    <a:pt x="4286" y="7323"/>
                    <a:pt x="4358" y="7299"/>
                  </a:cubicBezTo>
                  <a:cubicBezTo>
                    <a:pt x="4834" y="7157"/>
                    <a:pt x="5739" y="6942"/>
                    <a:pt x="6096" y="6871"/>
                  </a:cubicBezTo>
                  <a:cubicBezTo>
                    <a:pt x="6251" y="7085"/>
                    <a:pt x="6382" y="7299"/>
                    <a:pt x="6513" y="7514"/>
                  </a:cubicBezTo>
                  <a:cubicBezTo>
                    <a:pt x="5846" y="7645"/>
                    <a:pt x="4096" y="8014"/>
                    <a:pt x="3655" y="8216"/>
                  </a:cubicBezTo>
                  <a:cubicBezTo>
                    <a:pt x="3596" y="8240"/>
                    <a:pt x="3572" y="8311"/>
                    <a:pt x="3584" y="8395"/>
                  </a:cubicBezTo>
                  <a:cubicBezTo>
                    <a:pt x="3620" y="8454"/>
                    <a:pt x="3691" y="8478"/>
                    <a:pt x="3762" y="8466"/>
                  </a:cubicBezTo>
                  <a:cubicBezTo>
                    <a:pt x="4191" y="8276"/>
                    <a:pt x="6096" y="7883"/>
                    <a:pt x="6668" y="7764"/>
                  </a:cubicBezTo>
                  <a:cubicBezTo>
                    <a:pt x="6989" y="8288"/>
                    <a:pt x="7310" y="8811"/>
                    <a:pt x="7608" y="9300"/>
                  </a:cubicBezTo>
                  <a:cubicBezTo>
                    <a:pt x="7132" y="9383"/>
                    <a:pt x="6096" y="9597"/>
                    <a:pt x="5536" y="9776"/>
                  </a:cubicBezTo>
                  <a:cubicBezTo>
                    <a:pt x="5465" y="9788"/>
                    <a:pt x="5429" y="9859"/>
                    <a:pt x="5441" y="9943"/>
                  </a:cubicBezTo>
                  <a:cubicBezTo>
                    <a:pt x="5465" y="10014"/>
                    <a:pt x="5536" y="10038"/>
                    <a:pt x="5608" y="10026"/>
                  </a:cubicBezTo>
                  <a:cubicBezTo>
                    <a:pt x="6215" y="9835"/>
                    <a:pt x="7334" y="9609"/>
                    <a:pt x="7739" y="9538"/>
                  </a:cubicBezTo>
                  <a:cubicBezTo>
                    <a:pt x="8049" y="10074"/>
                    <a:pt x="8346" y="10597"/>
                    <a:pt x="8596" y="11050"/>
                  </a:cubicBezTo>
                  <a:cubicBezTo>
                    <a:pt x="8358" y="11038"/>
                    <a:pt x="8025" y="11038"/>
                    <a:pt x="7560" y="11133"/>
                  </a:cubicBezTo>
                  <a:cubicBezTo>
                    <a:pt x="7489" y="11145"/>
                    <a:pt x="7441" y="11217"/>
                    <a:pt x="7453" y="11276"/>
                  </a:cubicBezTo>
                  <a:cubicBezTo>
                    <a:pt x="7465" y="11347"/>
                    <a:pt x="7549" y="11395"/>
                    <a:pt x="7608" y="11383"/>
                  </a:cubicBezTo>
                  <a:cubicBezTo>
                    <a:pt x="8203" y="11252"/>
                    <a:pt x="8573" y="11288"/>
                    <a:pt x="8751" y="11324"/>
                  </a:cubicBezTo>
                  <a:cubicBezTo>
                    <a:pt x="9573" y="12717"/>
                    <a:pt x="10013" y="13657"/>
                    <a:pt x="10013" y="13669"/>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3090362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ix columns">
  <p:cSld name="Six columns">
    <p:spTree>
      <p:nvGrpSpPr>
        <p:cNvPr id="1" name="Shape 184"/>
        <p:cNvGrpSpPr/>
        <p:nvPr/>
      </p:nvGrpSpPr>
      <p:grpSpPr>
        <a:xfrm>
          <a:off x="0" y="0"/>
          <a:ext cx="0" cy="0"/>
          <a:chOff x="0" y="0"/>
          <a:chExt cx="0" cy="0"/>
        </a:xfrm>
      </p:grpSpPr>
      <p:sp>
        <p:nvSpPr>
          <p:cNvPr id="185" name="Google Shape;185;p16"/>
          <p:cNvSpPr txBox="1">
            <a:spLocks noGrp="1"/>
          </p:cNvSpPr>
          <p:nvPr>
            <p:ph type="subTitle" idx="1"/>
          </p:nvPr>
        </p:nvSpPr>
        <p:spPr>
          <a:xfrm>
            <a:off x="2484000" y="2336800"/>
            <a:ext cx="26036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86" name="Google Shape;186;p16"/>
          <p:cNvSpPr txBox="1">
            <a:spLocks noGrp="1"/>
          </p:cNvSpPr>
          <p:nvPr>
            <p:ph type="subTitle" idx="2"/>
          </p:nvPr>
        </p:nvSpPr>
        <p:spPr>
          <a:xfrm>
            <a:off x="2563300" y="2717800"/>
            <a:ext cx="24512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87" name="Google Shape;187;p16"/>
          <p:cNvSpPr txBox="1">
            <a:spLocks noGrp="1"/>
          </p:cNvSpPr>
          <p:nvPr>
            <p:ph type="subTitle" idx="3"/>
          </p:nvPr>
        </p:nvSpPr>
        <p:spPr>
          <a:xfrm>
            <a:off x="2484000" y="4165600"/>
            <a:ext cx="26036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88" name="Google Shape;188;p16"/>
          <p:cNvSpPr txBox="1">
            <a:spLocks noGrp="1"/>
          </p:cNvSpPr>
          <p:nvPr>
            <p:ph type="subTitle" idx="4"/>
          </p:nvPr>
        </p:nvSpPr>
        <p:spPr>
          <a:xfrm>
            <a:off x="2563300" y="4546600"/>
            <a:ext cx="24512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89" name="Google Shape;189;p16"/>
          <p:cNvSpPr txBox="1">
            <a:spLocks noGrp="1"/>
          </p:cNvSpPr>
          <p:nvPr>
            <p:ph type="subTitle" idx="5"/>
          </p:nvPr>
        </p:nvSpPr>
        <p:spPr>
          <a:xfrm>
            <a:off x="5556200" y="2336800"/>
            <a:ext cx="26036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0" name="Google Shape;190;p16"/>
          <p:cNvSpPr txBox="1">
            <a:spLocks noGrp="1"/>
          </p:cNvSpPr>
          <p:nvPr>
            <p:ph type="subTitle" idx="6"/>
          </p:nvPr>
        </p:nvSpPr>
        <p:spPr>
          <a:xfrm>
            <a:off x="5632400" y="2717800"/>
            <a:ext cx="24512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1" name="Google Shape;191;p16"/>
          <p:cNvSpPr txBox="1">
            <a:spLocks noGrp="1"/>
          </p:cNvSpPr>
          <p:nvPr>
            <p:ph type="subTitle" idx="7"/>
          </p:nvPr>
        </p:nvSpPr>
        <p:spPr>
          <a:xfrm>
            <a:off x="5556200" y="4165600"/>
            <a:ext cx="26036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2" name="Google Shape;192;p16"/>
          <p:cNvSpPr txBox="1">
            <a:spLocks noGrp="1"/>
          </p:cNvSpPr>
          <p:nvPr>
            <p:ph type="subTitle" idx="8"/>
          </p:nvPr>
        </p:nvSpPr>
        <p:spPr>
          <a:xfrm>
            <a:off x="5632400" y="4546600"/>
            <a:ext cx="24512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3" name="Google Shape;193;p16"/>
          <p:cNvSpPr txBox="1">
            <a:spLocks noGrp="1"/>
          </p:cNvSpPr>
          <p:nvPr>
            <p:ph type="subTitle" idx="9"/>
          </p:nvPr>
        </p:nvSpPr>
        <p:spPr>
          <a:xfrm>
            <a:off x="8628400" y="2336800"/>
            <a:ext cx="26036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4" name="Google Shape;194;p16"/>
          <p:cNvSpPr txBox="1">
            <a:spLocks noGrp="1"/>
          </p:cNvSpPr>
          <p:nvPr>
            <p:ph type="subTitle" idx="13"/>
          </p:nvPr>
        </p:nvSpPr>
        <p:spPr>
          <a:xfrm>
            <a:off x="8701500" y="2717800"/>
            <a:ext cx="24512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5" name="Google Shape;195;p16"/>
          <p:cNvSpPr txBox="1">
            <a:spLocks noGrp="1"/>
          </p:cNvSpPr>
          <p:nvPr>
            <p:ph type="subTitle" idx="14"/>
          </p:nvPr>
        </p:nvSpPr>
        <p:spPr>
          <a:xfrm>
            <a:off x="8628400" y="4165600"/>
            <a:ext cx="26036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6" name="Google Shape;196;p16"/>
          <p:cNvSpPr txBox="1">
            <a:spLocks noGrp="1"/>
          </p:cNvSpPr>
          <p:nvPr>
            <p:ph type="subTitle" idx="15"/>
          </p:nvPr>
        </p:nvSpPr>
        <p:spPr>
          <a:xfrm>
            <a:off x="8701500" y="4546600"/>
            <a:ext cx="24512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7" name="Google Shape;197;p16"/>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1A129"/>
              </a:buClr>
              <a:buSzPts val="5200"/>
              <a:buNone/>
              <a:defRPr sz="6933">
                <a:solidFill>
                  <a:srgbClr val="F1A129"/>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98" name="Google Shape;198;p16"/>
          <p:cNvSpPr/>
          <p:nvPr/>
        </p:nvSpPr>
        <p:spPr>
          <a:xfrm flipH="1">
            <a:off x="9918501" y="-2422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16"/>
          <p:cNvSpPr/>
          <p:nvPr/>
        </p:nvSpPr>
        <p:spPr>
          <a:xfrm rot="5400000">
            <a:off x="5330960" y="-47761"/>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00" name="Google Shape;200;p16"/>
          <p:cNvGrpSpPr/>
          <p:nvPr/>
        </p:nvGrpSpPr>
        <p:grpSpPr>
          <a:xfrm rot="-648881" flipH="1">
            <a:off x="-1186849" y="2938597"/>
            <a:ext cx="3436384" cy="4076592"/>
            <a:chOff x="2773225" y="3609500"/>
            <a:chExt cx="785550" cy="931900"/>
          </a:xfrm>
        </p:grpSpPr>
        <p:sp>
          <p:nvSpPr>
            <p:cNvPr id="201" name="Google Shape;201;p16"/>
            <p:cNvSpPr/>
            <p:nvPr/>
          </p:nvSpPr>
          <p:spPr>
            <a:xfrm>
              <a:off x="2773225" y="3609500"/>
              <a:ext cx="785550" cy="931900"/>
            </a:xfrm>
            <a:custGeom>
              <a:avLst/>
              <a:gdLst/>
              <a:ahLst/>
              <a:cxnLst/>
              <a:rect l="l" t="t" r="r" b="b"/>
              <a:pathLst>
                <a:path w="31422" h="37276" extrusionOk="0">
                  <a:moveTo>
                    <a:pt x="7895" y="1"/>
                  </a:moveTo>
                  <a:cubicBezTo>
                    <a:pt x="8050" y="1096"/>
                    <a:pt x="7680" y="2215"/>
                    <a:pt x="7645" y="3334"/>
                  </a:cubicBezTo>
                  <a:cubicBezTo>
                    <a:pt x="7633" y="4120"/>
                    <a:pt x="7800" y="4906"/>
                    <a:pt x="7942" y="5704"/>
                  </a:cubicBezTo>
                  <a:cubicBezTo>
                    <a:pt x="7978" y="5858"/>
                    <a:pt x="8014" y="6037"/>
                    <a:pt x="8050" y="6204"/>
                  </a:cubicBezTo>
                  <a:cubicBezTo>
                    <a:pt x="7383" y="5382"/>
                    <a:pt x="6680" y="4573"/>
                    <a:pt x="5978" y="3775"/>
                  </a:cubicBezTo>
                  <a:cubicBezTo>
                    <a:pt x="5713" y="3482"/>
                    <a:pt x="5335" y="3168"/>
                    <a:pt x="4974" y="3168"/>
                  </a:cubicBezTo>
                  <a:cubicBezTo>
                    <a:pt x="4865" y="3168"/>
                    <a:pt x="4758" y="3197"/>
                    <a:pt x="4656" y="3263"/>
                  </a:cubicBezTo>
                  <a:cubicBezTo>
                    <a:pt x="5716" y="4477"/>
                    <a:pt x="6788" y="5680"/>
                    <a:pt x="7811" y="6930"/>
                  </a:cubicBezTo>
                  <a:cubicBezTo>
                    <a:pt x="7764" y="6906"/>
                    <a:pt x="7740" y="6871"/>
                    <a:pt x="7692" y="6835"/>
                  </a:cubicBezTo>
                  <a:cubicBezTo>
                    <a:pt x="7383" y="6573"/>
                    <a:pt x="7097" y="6299"/>
                    <a:pt x="6788" y="6037"/>
                  </a:cubicBezTo>
                  <a:cubicBezTo>
                    <a:pt x="5895" y="5347"/>
                    <a:pt x="4823" y="4882"/>
                    <a:pt x="3692" y="4727"/>
                  </a:cubicBezTo>
                  <a:cubicBezTo>
                    <a:pt x="3444" y="4696"/>
                    <a:pt x="3194" y="4680"/>
                    <a:pt x="2943" y="4680"/>
                  </a:cubicBezTo>
                  <a:cubicBezTo>
                    <a:pt x="2059" y="4680"/>
                    <a:pt x="1170" y="4876"/>
                    <a:pt x="382" y="5275"/>
                  </a:cubicBezTo>
                  <a:cubicBezTo>
                    <a:pt x="1227" y="5477"/>
                    <a:pt x="2085" y="5668"/>
                    <a:pt x="2942" y="5882"/>
                  </a:cubicBezTo>
                  <a:cubicBezTo>
                    <a:pt x="3168" y="5942"/>
                    <a:pt x="3394" y="5989"/>
                    <a:pt x="3609" y="6061"/>
                  </a:cubicBezTo>
                  <a:cubicBezTo>
                    <a:pt x="4609" y="6382"/>
                    <a:pt x="5454" y="7037"/>
                    <a:pt x="6430" y="7394"/>
                  </a:cubicBezTo>
                  <a:cubicBezTo>
                    <a:pt x="7097" y="7633"/>
                    <a:pt x="7800" y="7728"/>
                    <a:pt x="8490" y="7752"/>
                  </a:cubicBezTo>
                  <a:cubicBezTo>
                    <a:pt x="9669" y="9204"/>
                    <a:pt x="10800" y="10704"/>
                    <a:pt x="11824" y="12252"/>
                  </a:cubicBezTo>
                  <a:cubicBezTo>
                    <a:pt x="11729" y="12193"/>
                    <a:pt x="11633" y="12145"/>
                    <a:pt x="11586" y="12121"/>
                  </a:cubicBezTo>
                  <a:cubicBezTo>
                    <a:pt x="10312" y="11359"/>
                    <a:pt x="9359" y="10133"/>
                    <a:pt x="8121" y="9299"/>
                  </a:cubicBezTo>
                  <a:cubicBezTo>
                    <a:pt x="6984" y="8545"/>
                    <a:pt x="5613" y="8140"/>
                    <a:pt x="4220" y="8140"/>
                  </a:cubicBezTo>
                  <a:cubicBezTo>
                    <a:pt x="4009" y="8140"/>
                    <a:pt x="3797" y="8149"/>
                    <a:pt x="3585" y="8168"/>
                  </a:cubicBezTo>
                  <a:cubicBezTo>
                    <a:pt x="2627" y="8254"/>
                    <a:pt x="1655" y="8528"/>
                    <a:pt x="715" y="8528"/>
                  </a:cubicBezTo>
                  <a:cubicBezTo>
                    <a:pt x="475" y="8528"/>
                    <a:pt x="236" y="8510"/>
                    <a:pt x="1" y="8466"/>
                  </a:cubicBezTo>
                  <a:lnTo>
                    <a:pt x="1" y="8466"/>
                  </a:lnTo>
                  <a:cubicBezTo>
                    <a:pt x="299" y="8704"/>
                    <a:pt x="608" y="8930"/>
                    <a:pt x="930" y="9121"/>
                  </a:cubicBezTo>
                  <a:cubicBezTo>
                    <a:pt x="2656" y="10109"/>
                    <a:pt x="4906" y="9752"/>
                    <a:pt x="6788" y="10419"/>
                  </a:cubicBezTo>
                  <a:cubicBezTo>
                    <a:pt x="7764" y="10764"/>
                    <a:pt x="8609" y="11383"/>
                    <a:pt x="9490" y="11907"/>
                  </a:cubicBezTo>
                  <a:cubicBezTo>
                    <a:pt x="10121" y="12276"/>
                    <a:pt x="10776" y="12609"/>
                    <a:pt x="11502" y="12776"/>
                  </a:cubicBezTo>
                  <a:cubicBezTo>
                    <a:pt x="11592" y="12786"/>
                    <a:pt x="11880" y="12871"/>
                    <a:pt x="12105" y="12871"/>
                  </a:cubicBezTo>
                  <a:cubicBezTo>
                    <a:pt x="12149" y="12871"/>
                    <a:pt x="12191" y="12867"/>
                    <a:pt x="12229" y="12859"/>
                  </a:cubicBezTo>
                  <a:cubicBezTo>
                    <a:pt x="12348" y="13050"/>
                    <a:pt x="12467" y="13228"/>
                    <a:pt x="12586" y="13431"/>
                  </a:cubicBezTo>
                  <a:cubicBezTo>
                    <a:pt x="13288" y="14574"/>
                    <a:pt x="13931" y="15753"/>
                    <a:pt x="14527" y="16955"/>
                  </a:cubicBezTo>
                  <a:cubicBezTo>
                    <a:pt x="14503" y="16943"/>
                    <a:pt x="14491" y="16943"/>
                    <a:pt x="14479" y="16919"/>
                  </a:cubicBezTo>
                  <a:cubicBezTo>
                    <a:pt x="13729" y="16419"/>
                    <a:pt x="12991" y="15895"/>
                    <a:pt x="12241" y="15395"/>
                  </a:cubicBezTo>
                  <a:cubicBezTo>
                    <a:pt x="10967" y="14514"/>
                    <a:pt x="9657" y="13621"/>
                    <a:pt x="8216" y="13050"/>
                  </a:cubicBezTo>
                  <a:cubicBezTo>
                    <a:pt x="6168" y="12252"/>
                    <a:pt x="3882" y="12097"/>
                    <a:pt x="2001" y="10990"/>
                  </a:cubicBezTo>
                  <a:lnTo>
                    <a:pt x="2001" y="10990"/>
                  </a:lnTo>
                  <a:cubicBezTo>
                    <a:pt x="3692" y="13990"/>
                    <a:pt x="6799" y="16134"/>
                    <a:pt x="10193" y="16657"/>
                  </a:cubicBezTo>
                  <a:cubicBezTo>
                    <a:pt x="11145" y="16800"/>
                    <a:pt x="12098" y="16824"/>
                    <a:pt x="13038" y="17027"/>
                  </a:cubicBezTo>
                  <a:cubicBezTo>
                    <a:pt x="13646" y="17157"/>
                    <a:pt x="14253" y="17384"/>
                    <a:pt x="14777" y="17753"/>
                  </a:cubicBezTo>
                  <a:cubicBezTo>
                    <a:pt x="14824" y="17789"/>
                    <a:pt x="14908" y="17872"/>
                    <a:pt x="15015" y="17979"/>
                  </a:cubicBezTo>
                  <a:cubicBezTo>
                    <a:pt x="15729" y="19515"/>
                    <a:pt x="16396" y="21087"/>
                    <a:pt x="17027" y="22670"/>
                  </a:cubicBezTo>
                  <a:cubicBezTo>
                    <a:pt x="17027" y="22682"/>
                    <a:pt x="17027" y="22682"/>
                    <a:pt x="17039" y="22694"/>
                  </a:cubicBezTo>
                  <a:cubicBezTo>
                    <a:pt x="16467" y="22372"/>
                    <a:pt x="15955" y="21920"/>
                    <a:pt x="15479" y="21479"/>
                  </a:cubicBezTo>
                  <a:cubicBezTo>
                    <a:pt x="14896" y="20944"/>
                    <a:pt x="14324" y="20372"/>
                    <a:pt x="13729" y="19872"/>
                  </a:cubicBezTo>
                  <a:cubicBezTo>
                    <a:pt x="12026" y="18431"/>
                    <a:pt x="9943" y="17443"/>
                    <a:pt x="7740" y="17074"/>
                  </a:cubicBezTo>
                  <a:cubicBezTo>
                    <a:pt x="7110" y="16972"/>
                    <a:pt x="6471" y="16920"/>
                    <a:pt x="5832" y="16920"/>
                  </a:cubicBezTo>
                  <a:cubicBezTo>
                    <a:pt x="4238" y="16920"/>
                    <a:pt x="2645" y="17241"/>
                    <a:pt x="1192" y="17896"/>
                  </a:cubicBezTo>
                  <a:cubicBezTo>
                    <a:pt x="2858" y="18348"/>
                    <a:pt x="4502" y="18812"/>
                    <a:pt x="6168" y="19277"/>
                  </a:cubicBezTo>
                  <a:cubicBezTo>
                    <a:pt x="6609" y="19396"/>
                    <a:pt x="7049" y="19515"/>
                    <a:pt x="7466" y="19682"/>
                  </a:cubicBezTo>
                  <a:cubicBezTo>
                    <a:pt x="9407" y="20372"/>
                    <a:pt x="11026" y="21741"/>
                    <a:pt x="12931" y="22503"/>
                  </a:cubicBezTo>
                  <a:cubicBezTo>
                    <a:pt x="14253" y="23039"/>
                    <a:pt x="15682" y="23265"/>
                    <a:pt x="17110" y="23349"/>
                  </a:cubicBezTo>
                  <a:cubicBezTo>
                    <a:pt x="17158" y="23349"/>
                    <a:pt x="17229" y="23373"/>
                    <a:pt x="17325" y="23373"/>
                  </a:cubicBezTo>
                  <a:cubicBezTo>
                    <a:pt x="17741" y="24456"/>
                    <a:pt x="18170" y="25539"/>
                    <a:pt x="18599" y="26611"/>
                  </a:cubicBezTo>
                  <a:cubicBezTo>
                    <a:pt x="18360" y="26504"/>
                    <a:pt x="18134" y="26432"/>
                    <a:pt x="18051" y="26385"/>
                  </a:cubicBezTo>
                  <a:cubicBezTo>
                    <a:pt x="16074" y="25539"/>
                    <a:pt x="14443" y="23968"/>
                    <a:pt x="12514" y="23027"/>
                  </a:cubicBezTo>
                  <a:cubicBezTo>
                    <a:pt x="11155" y="22367"/>
                    <a:pt x="9651" y="22029"/>
                    <a:pt x="8121" y="22029"/>
                  </a:cubicBezTo>
                  <a:cubicBezTo>
                    <a:pt x="7333" y="22029"/>
                    <a:pt x="6537" y="22119"/>
                    <a:pt x="5752" y="22301"/>
                  </a:cubicBezTo>
                  <a:cubicBezTo>
                    <a:pt x="4141" y="22661"/>
                    <a:pt x="2563" y="23416"/>
                    <a:pt x="936" y="23416"/>
                  </a:cubicBezTo>
                  <a:cubicBezTo>
                    <a:pt x="842" y="23416"/>
                    <a:pt x="749" y="23413"/>
                    <a:pt x="656" y="23408"/>
                  </a:cubicBezTo>
                  <a:lnTo>
                    <a:pt x="656" y="23408"/>
                  </a:lnTo>
                  <a:cubicBezTo>
                    <a:pt x="1132" y="23682"/>
                    <a:pt x="1620" y="23968"/>
                    <a:pt x="2120" y="24158"/>
                  </a:cubicBezTo>
                  <a:cubicBezTo>
                    <a:pt x="3249" y="24610"/>
                    <a:pt x="4462" y="24702"/>
                    <a:pt x="5701" y="24702"/>
                  </a:cubicBezTo>
                  <a:cubicBezTo>
                    <a:pt x="6555" y="24702"/>
                    <a:pt x="7420" y="24658"/>
                    <a:pt x="8278" y="24658"/>
                  </a:cubicBezTo>
                  <a:cubicBezTo>
                    <a:pt x="9129" y="24658"/>
                    <a:pt x="9972" y="24701"/>
                    <a:pt x="10788" y="24873"/>
                  </a:cubicBezTo>
                  <a:cubicBezTo>
                    <a:pt x="12264" y="25182"/>
                    <a:pt x="13598" y="25897"/>
                    <a:pt x="14967" y="26480"/>
                  </a:cubicBezTo>
                  <a:cubicBezTo>
                    <a:pt x="15932" y="26897"/>
                    <a:pt x="16944" y="27242"/>
                    <a:pt x="18015" y="27325"/>
                  </a:cubicBezTo>
                  <a:cubicBezTo>
                    <a:pt x="18111" y="27335"/>
                    <a:pt x="18415" y="27368"/>
                    <a:pt x="18698" y="27368"/>
                  </a:cubicBezTo>
                  <a:cubicBezTo>
                    <a:pt x="18766" y="27368"/>
                    <a:pt x="18833" y="27366"/>
                    <a:pt x="18896" y="27361"/>
                  </a:cubicBezTo>
                  <a:cubicBezTo>
                    <a:pt x="19265" y="28218"/>
                    <a:pt x="19670" y="29088"/>
                    <a:pt x="20099" y="29921"/>
                  </a:cubicBezTo>
                  <a:cubicBezTo>
                    <a:pt x="19789" y="29778"/>
                    <a:pt x="19468" y="29695"/>
                    <a:pt x="19122" y="29599"/>
                  </a:cubicBezTo>
                  <a:cubicBezTo>
                    <a:pt x="17956" y="29302"/>
                    <a:pt x="16789" y="29004"/>
                    <a:pt x="15622" y="28707"/>
                  </a:cubicBezTo>
                  <a:cubicBezTo>
                    <a:pt x="13610" y="28206"/>
                    <a:pt x="11574" y="27683"/>
                    <a:pt x="9502" y="27635"/>
                  </a:cubicBezTo>
                  <a:cubicBezTo>
                    <a:pt x="9403" y="27633"/>
                    <a:pt x="9304" y="27632"/>
                    <a:pt x="9205" y="27632"/>
                  </a:cubicBezTo>
                  <a:cubicBezTo>
                    <a:pt x="7075" y="27632"/>
                    <a:pt x="4940" y="28079"/>
                    <a:pt x="2832" y="28079"/>
                  </a:cubicBezTo>
                  <a:cubicBezTo>
                    <a:pt x="2151" y="28079"/>
                    <a:pt x="1473" y="28032"/>
                    <a:pt x="799" y="27909"/>
                  </a:cubicBezTo>
                  <a:lnTo>
                    <a:pt x="799" y="27909"/>
                  </a:lnTo>
                  <a:cubicBezTo>
                    <a:pt x="3542" y="30250"/>
                    <a:pt x="7133" y="31530"/>
                    <a:pt x="10730" y="31530"/>
                  </a:cubicBezTo>
                  <a:cubicBezTo>
                    <a:pt x="11707" y="31530"/>
                    <a:pt x="12684" y="31436"/>
                    <a:pt x="13646" y="31243"/>
                  </a:cubicBezTo>
                  <a:cubicBezTo>
                    <a:pt x="14896" y="30993"/>
                    <a:pt x="16110" y="30576"/>
                    <a:pt x="17384" y="30409"/>
                  </a:cubicBezTo>
                  <a:cubicBezTo>
                    <a:pt x="17729" y="30365"/>
                    <a:pt x="18079" y="30339"/>
                    <a:pt x="18428" y="30339"/>
                  </a:cubicBezTo>
                  <a:cubicBezTo>
                    <a:pt x="18922" y="30339"/>
                    <a:pt x="19415" y="30391"/>
                    <a:pt x="19896" y="30516"/>
                  </a:cubicBezTo>
                  <a:cubicBezTo>
                    <a:pt x="20015" y="30540"/>
                    <a:pt x="20325" y="30707"/>
                    <a:pt x="20599" y="30790"/>
                  </a:cubicBezTo>
                  <a:cubicBezTo>
                    <a:pt x="20599" y="30814"/>
                    <a:pt x="20611" y="30814"/>
                    <a:pt x="20611" y="30826"/>
                  </a:cubicBezTo>
                  <a:cubicBezTo>
                    <a:pt x="20777" y="31112"/>
                    <a:pt x="21373" y="32028"/>
                    <a:pt x="22063" y="32981"/>
                  </a:cubicBezTo>
                  <a:cubicBezTo>
                    <a:pt x="20802" y="32712"/>
                    <a:pt x="19512" y="32530"/>
                    <a:pt x="18222" y="32530"/>
                  </a:cubicBezTo>
                  <a:cubicBezTo>
                    <a:pt x="17855" y="32530"/>
                    <a:pt x="17488" y="32544"/>
                    <a:pt x="17122" y="32576"/>
                  </a:cubicBezTo>
                  <a:cubicBezTo>
                    <a:pt x="14610" y="32814"/>
                    <a:pt x="12217" y="33862"/>
                    <a:pt x="9681" y="34005"/>
                  </a:cubicBezTo>
                  <a:cubicBezTo>
                    <a:pt x="9334" y="34027"/>
                    <a:pt x="8982" y="34036"/>
                    <a:pt x="8628" y="34036"/>
                  </a:cubicBezTo>
                  <a:cubicBezTo>
                    <a:pt x="8424" y="34036"/>
                    <a:pt x="8219" y="34033"/>
                    <a:pt x="8014" y="34029"/>
                  </a:cubicBezTo>
                  <a:cubicBezTo>
                    <a:pt x="5895" y="33981"/>
                    <a:pt x="3775" y="33945"/>
                    <a:pt x="1644" y="33910"/>
                  </a:cubicBezTo>
                  <a:lnTo>
                    <a:pt x="1644" y="33910"/>
                  </a:lnTo>
                  <a:cubicBezTo>
                    <a:pt x="3728" y="35695"/>
                    <a:pt x="6371" y="36827"/>
                    <a:pt x="9085" y="37160"/>
                  </a:cubicBezTo>
                  <a:cubicBezTo>
                    <a:pt x="9695" y="37237"/>
                    <a:pt x="10308" y="37275"/>
                    <a:pt x="10922" y="37275"/>
                  </a:cubicBezTo>
                  <a:cubicBezTo>
                    <a:pt x="13054" y="37275"/>
                    <a:pt x="15189" y="36817"/>
                    <a:pt x="17158" y="35957"/>
                  </a:cubicBezTo>
                  <a:cubicBezTo>
                    <a:pt x="18051" y="35576"/>
                    <a:pt x="18896" y="35100"/>
                    <a:pt x="19777" y="34683"/>
                  </a:cubicBezTo>
                  <a:cubicBezTo>
                    <a:pt x="20551" y="34302"/>
                    <a:pt x="21337" y="33945"/>
                    <a:pt x="22182" y="33755"/>
                  </a:cubicBezTo>
                  <a:cubicBezTo>
                    <a:pt x="22278" y="33743"/>
                    <a:pt x="22456" y="33731"/>
                    <a:pt x="22647" y="33707"/>
                  </a:cubicBezTo>
                  <a:cubicBezTo>
                    <a:pt x="23430" y="34715"/>
                    <a:pt x="24245" y="35587"/>
                    <a:pt x="24682" y="35587"/>
                  </a:cubicBezTo>
                  <a:cubicBezTo>
                    <a:pt x="24777" y="35587"/>
                    <a:pt x="24854" y="35546"/>
                    <a:pt x="24909" y="35457"/>
                  </a:cubicBezTo>
                  <a:cubicBezTo>
                    <a:pt x="25326" y="34755"/>
                    <a:pt x="23849" y="33564"/>
                    <a:pt x="23361" y="32993"/>
                  </a:cubicBezTo>
                  <a:cubicBezTo>
                    <a:pt x="23373" y="32933"/>
                    <a:pt x="23397" y="32862"/>
                    <a:pt x="23409" y="32778"/>
                  </a:cubicBezTo>
                  <a:cubicBezTo>
                    <a:pt x="23528" y="31719"/>
                    <a:pt x="24087" y="30754"/>
                    <a:pt x="24790" y="29957"/>
                  </a:cubicBezTo>
                  <a:cubicBezTo>
                    <a:pt x="25492" y="29171"/>
                    <a:pt x="26350" y="28516"/>
                    <a:pt x="27171" y="27849"/>
                  </a:cubicBezTo>
                  <a:cubicBezTo>
                    <a:pt x="28612" y="26682"/>
                    <a:pt x="30040" y="25409"/>
                    <a:pt x="30791" y="23694"/>
                  </a:cubicBezTo>
                  <a:cubicBezTo>
                    <a:pt x="31314" y="22337"/>
                    <a:pt x="31422" y="20813"/>
                    <a:pt x="31148" y="19348"/>
                  </a:cubicBezTo>
                  <a:cubicBezTo>
                    <a:pt x="30886" y="17896"/>
                    <a:pt x="30267" y="16526"/>
                    <a:pt x="29481" y="15276"/>
                  </a:cubicBezTo>
                  <a:lnTo>
                    <a:pt x="29481" y="15276"/>
                  </a:lnTo>
                  <a:cubicBezTo>
                    <a:pt x="29671" y="17443"/>
                    <a:pt x="28814" y="19574"/>
                    <a:pt x="27683" y="21432"/>
                  </a:cubicBezTo>
                  <a:cubicBezTo>
                    <a:pt x="26552" y="23289"/>
                    <a:pt x="25147" y="24992"/>
                    <a:pt x="24123" y="26897"/>
                  </a:cubicBezTo>
                  <a:cubicBezTo>
                    <a:pt x="23480" y="28075"/>
                    <a:pt x="22980" y="29349"/>
                    <a:pt x="22801" y="30671"/>
                  </a:cubicBezTo>
                  <a:cubicBezTo>
                    <a:pt x="22730" y="31195"/>
                    <a:pt x="22706" y="31731"/>
                    <a:pt x="22754" y="32255"/>
                  </a:cubicBezTo>
                  <a:cubicBezTo>
                    <a:pt x="22147" y="31385"/>
                    <a:pt x="21599" y="30481"/>
                    <a:pt x="21087" y="29564"/>
                  </a:cubicBezTo>
                  <a:cubicBezTo>
                    <a:pt x="21063" y="29516"/>
                    <a:pt x="21039" y="29469"/>
                    <a:pt x="21027" y="29445"/>
                  </a:cubicBezTo>
                  <a:cubicBezTo>
                    <a:pt x="21039" y="29361"/>
                    <a:pt x="21075" y="29302"/>
                    <a:pt x="21087" y="29278"/>
                  </a:cubicBezTo>
                  <a:cubicBezTo>
                    <a:pt x="21385" y="28635"/>
                    <a:pt x="21813" y="28052"/>
                    <a:pt x="22254" y="27492"/>
                  </a:cubicBezTo>
                  <a:cubicBezTo>
                    <a:pt x="22742" y="26849"/>
                    <a:pt x="23278" y="26254"/>
                    <a:pt x="23742" y="25599"/>
                  </a:cubicBezTo>
                  <a:cubicBezTo>
                    <a:pt x="25064" y="23754"/>
                    <a:pt x="25909" y="21563"/>
                    <a:pt x="26099" y="19301"/>
                  </a:cubicBezTo>
                  <a:cubicBezTo>
                    <a:pt x="26302" y="17038"/>
                    <a:pt x="25849" y="14717"/>
                    <a:pt x="24766" y="12728"/>
                  </a:cubicBezTo>
                  <a:cubicBezTo>
                    <a:pt x="24421" y="14455"/>
                    <a:pt x="24099" y="16169"/>
                    <a:pt x="23754" y="17896"/>
                  </a:cubicBezTo>
                  <a:cubicBezTo>
                    <a:pt x="23659" y="18336"/>
                    <a:pt x="23575" y="18801"/>
                    <a:pt x="23456" y="19229"/>
                  </a:cubicBezTo>
                  <a:cubicBezTo>
                    <a:pt x="22885" y="21241"/>
                    <a:pt x="21635" y="22992"/>
                    <a:pt x="21016" y="24992"/>
                  </a:cubicBezTo>
                  <a:cubicBezTo>
                    <a:pt x="20670" y="26075"/>
                    <a:pt x="20539" y="27218"/>
                    <a:pt x="20492" y="28349"/>
                  </a:cubicBezTo>
                  <a:cubicBezTo>
                    <a:pt x="20123" y="27599"/>
                    <a:pt x="19777" y="26825"/>
                    <a:pt x="19432" y="26051"/>
                  </a:cubicBezTo>
                  <a:cubicBezTo>
                    <a:pt x="19527" y="25873"/>
                    <a:pt x="19599" y="25694"/>
                    <a:pt x="19611" y="25611"/>
                  </a:cubicBezTo>
                  <a:cubicBezTo>
                    <a:pt x="19956" y="24801"/>
                    <a:pt x="20075" y="23920"/>
                    <a:pt x="20146" y="23039"/>
                  </a:cubicBezTo>
                  <a:cubicBezTo>
                    <a:pt x="20242" y="21801"/>
                    <a:pt x="20230" y="20539"/>
                    <a:pt x="20551" y="19348"/>
                  </a:cubicBezTo>
                  <a:cubicBezTo>
                    <a:pt x="21194" y="17027"/>
                    <a:pt x="23087" y="15074"/>
                    <a:pt x="23313" y="12693"/>
                  </a:cubicBezTo>
                  <a:cubicBezTo>
                    <a:pt x="23361" y="12240"/>
                    <a:pt x="23349" y="11788"/>
                    <a:pt x="23313" y="11323"/>
                  </a:cubicBezTo>
                  <a:cubicBezTo>
                    <a:pt x="22742" y="12621"/>
                    <a:pt x="21492" y="13550"/>
                    <a:pt x="20551" y="14657"/>
                  </a:cubicBezTo>
                  <a:cubicBezTo>
                    <a:pt x="19289" y="16145"/>
                    <a:pt x="18575" y="18027"/>
                    <a:pt x="18527" y="19920"/>
                  </a:cubicBezTo>
                  <a:cubicBezTo>
                    <a:pt x="18503" y="21587"/>
                    <a:pt x="18956" y="23230"/>
                    <a:pt x="18932" y="24885"/>
                  </a:cubicBezTo>
                  <a:cubicBezTo>
                    <a:pt x="18432" y="23742"/>
                    <a:pt x="17956" y="22575"/>
                    <a:pt x="17456" y="21444"/>
                  </a:cubicBezTo>
                  <a:cubicBezTo>
                    <a:pt x="17229" y="20932"/>
                    <a:pt x="16991" y="20420"/>
                    <a:pt x="16741" y="19920"/>
                  </a:cubicBezTo>
                  <a:cubicBezTo>
                    <a:pt x="16753" y="19443"/>
                    <a:pt x="16848" y="18967"/>
                    <a:pt x="16979" y="18515"/>
                  </a:cubicBezTo>
                  <a:cubicBezTo>
                    <a:pt x="17265" y="17550"/>
                    <a:pt x="17741" y="16646"/>
                    <a:pt x="18098" y="15693"/>
                  </a:cubicBezTo>
                  <a:cubicBezTo>
                    <a:pt x="19361" y="12264"/>
                    <a:pt x="18968" y="8264"/>
                    <a:pt x="17051" y="5168"/>
                  </a:cubicBezTo>
                  <a:lnTo>
                    <a:pt x="17051" y="5168"/>
                  </a:lnTo>
                  <a:cubicBezTo>
                    <a:pt x="17110" y="7490"/>
                    <a:pt x="16074" y="9692"/>
                    <a:pt x="15777" y="12002"/>
                  </a:cubicBezTo>
                  <a:cubicBezTo>
                    <a:pt x="15551" y="13633"/>
                    <a:pt x="15717" y="15300"/>
                    <a:pt x="15860" y="16955"/>
                  </a:cubicBezTo>
                  <a:cubicBezTo>
                    <a:pt x="15908" y="17455"/>
                    <a:pt x="15955" y="17955"/>
                    <a:pt x="16015" y="18455"/>
                  </a:cubicBezTo>
                  <a:cubicBezTo>
                    <a:pt x="15562" y="17574"/>
                    <a:pt x="15098" y="16717"/>
                    <a:pt x="14622" y="15848"/>
                  </a:cubicBezTo>
                  <a:cubicBezTo>
                    <a:pt x="14610" y="15788"/>
                    <a:pt x="14598" y="15741"/>
                    <a:pt x="14586" y="15717"/>
                  </a:cubicBezTo>
                  <a:cubicBezTo>
                    <a:pt x="14479" y="15157"/>
                    <a:pt x="14539" y="14574"/>
                    <a:pt x="14658" y="14002"/>
                  </a:cubicBezTo>
                  <a:cubicBezTo>
                    <a:pt x="14848" y="13157"/>
                    <a:pt x="15193" y="12359"/>
                    <a:pt x="15431" y="11526"/>
                  </a:cubicBezTo>
                  <a:cubicBezTo>
                    <a:pt x="16313" y="8525"/>
                    <a:pt x="15717" y="5132"/>
                    <a:pt x="13884" y="2608"/>
                  </a:cubicBezTo>
                  <a:lnTo>
                    <a:pt x="13884" y="2608"/>
                  </a:lnTo>
                  <a:cubicBezTo>
                    <a:pt x="14074" y="4585"/>
                    <a:pt x="13336" y="6513"/>
                    <a:pt x="13217" y="8514"/>
                  </a:cubicBezTo>
                  <a:cubicBezTo>
                    <a:pt x="13122" y="9930"/>
                    <a:pt x="13360" y="11347"/>
                    <a:pt x="13598" y="12728"/>
                  </a:cubicBezTo>
                  <a:cubicBezTo>
                    <a:pt x="13705" y="13359"/>
                    <a:pt x="13812" y="13990"/>
                    <a:pt x="13931" y="14633"/>
                  </a:cubicBezTo>
                  <a:cubicBezTo>
                    <a:pt x="13455" y="13824"/>
                    <a:pt x="12979" y="13038"/>
                    <a:pt x="12467" y="12264"/>
                  </a:cubicBezTo>
                  <a:cubicBezTo>
                    <a:pt x="12514" y="12085"/>
                    <a:pt x="12526" y="11835"/>
                    <a:pt x="12538" y="11776"/>
                  </a:cubicBezTo>
                  <a:cubicBezTo>
                    <a:pt x="12598" y="11133"/>
                    <a:pt x="12503" y="10514"/>
                    <a:pt x="12348" y="9895"/>
                  </a:cubicBezTo>
                  <a:cubicBezTo>
                    <a:pt x="12145" y="9037"/>
                    <a:pt x="11860" y="8168"/>
                    <a:pt x="11824" y="7275"/>
                  </a:cubicBezTo>
                  <a:cubicBezTo>
                    <a:pt x="11764" y="5549"/>
                    <a:pt x="12645" y="3799"/>
                    <a:pt x="12288" y="2108"/>
                  </a:cubicBezTo>
                  <a:cubicBezTo>
                    <a:pt x="12217" y="1787"/>
                    <a:pt x="12110" y="1489"/>
                    <a:pt x="11991" y="1179"/>
                  </a:cubicBezTo>
                  <a:cubicBezTo>
                    <a:pt x="11872" y="2191"/>
                    <a:pt x="11217" y="3096"/>
                    <a:pt x="10812" y="4049"/>
                  </a:cubicBezTo>
                  <a:cubicBezTo>
                    <a:pt x="10276" y="5347"/>
                    <a:pt x="10193" y="6775"/>
                    <a:pt x="10562" y="8085"/>
                  </a:cubicBezTo>
                  <a:cubicBezTo>
                    <a:pt x="10895" y="9228"/>
                    <a:pt x="11574" y="10276"/>
                    <a:pt x="11919" y="11419"/>
                  </a:cubicBezTo>
                  <a:cubicBezTo>
                    <a:pt x="10848" y="9823"/>
                    <a:pt x="9728" y="8275"/>
                    <a:pt x="8526" y="6775"/>
                  </a:cubicBezTo>
                  <a:cubicBezTo>
                    <a:pt x="8526" y="6632"/>
                    <a:pt x="8538" y="6513"/>
                    <a:pt x="8573" y="6382"/>
                  </a:cubicBezTo>
                  <a:cubicBezTo>
                    <a:pt x="8657" y="5906"/>
                    <a:pt x="8835" y="5442"/>
                    <a:pt x="8954" y="4966"/>
                  </a:cubicBezTo>
                  <a:cubicBezTo>
                    <a:pt x="9383" y="3275"/>
                    <a:pt x="8990" y="1382"/>
                    <a:pt x="7895" y="1"/>
                  </a:cubicBezTo>
                  <a:close/>
                </a:path>
              </a:pathLst>
            </a:custGeom>
            <a:solidFill>
              <a:srgbClr val="208F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2" name="Google Shape;202;p16"/>
            <p:cNvSpPr/>
            <p:nvPr/>
          </p:nvSpPr>
          <p:spPr>
            <a:xfrm>
              <a:off x="3356050" y="4153025"/>
              <a:ext cx="149750" cy="228625"/>
            </a:xfrm>
            <a:custGeom>
              <a:avLst/>
              <a:gdLst/>
              <a:ahLst/>
              <a:cxnLst/>
              <a:rect l="l" t="t" r="r" b="b"/>
              <a:pathLst>
                <a:path w="5990" h="9145" extrusionOk="0">
                  <a:moveTo>
                    <a:pt x="5965" y="0"/>
                  </a:moveTo>
                  <a:cubicBezTo>
                    <a:pt x="5930" y="0"/>
                    <a:pt x="5918" y="0"/>
                    <a:pt x="5906" y="36"/>
                  </a:cubicBezTo>
                  <a:cubicBezTo>
                    <a:pt x="5263" y="1715"/>
                    <a:pt x="4322" y="3298"/>
                    <a:pt x="3084" y="4691"/>
                  </a:cubicBezTo>
                  <a:cubicBezTo>
                    <a:pt x="2846" y="4965"/>
                    <a:pt x="2596" y="5227"/>
                    <a:pt x="2358" y="5501"/>
                  </a:cubicBezTo>
                  <a:cubicBezTo>
                    <a:pt x="1370" y="6573"/>
                    <a:pt x="346" y="7668"/>
                    <a:pt x="0" y="9085"/>
                  </a:cubicBezTo>
                  <a:cubicBezTo>
                    <a:pt x="0" y="9109"/>
                    <a:pt x="24" y="9144"/>
                    <a:pt x="48" y="9144"/>
                  </a:cubicBezTo>
                  <a:cubicBezTo>
                    <a:pt x="72" y="9144"/>
                    <a:pt x="84" y="9132"/>
                    <a:pt x="96" y="9097"/>
                  </a:cubicBezTo>
                  <a:cubicBezTo>
                    <a:pt x="429" y="7716"/>
                    <a:pt x="1453" y="6608"/>
                    <a:pt x="2429" y="5561"/>
                  </a:cubicBezTo>
                  <a:cubicBezTo>
                    <a:pt x="2667" y="5287"/>
                    <a:pt x="2929" y="5013"/>
                    <a:pt x="3167" y="4751"/>
                  </a:cubicBezTo>
                  <a:cubicBezTo>
                    <a:pt x="4394" y="3334"/>
                    <a:pt x="5346" y="1763"/>
                    <a:pt x="5989" y="60"/>
                  </a:cubicBezTo>
                  <a:cubicBezTo>
                    <a:pt x="5989" y="36"/>
                    <a:pt x="5989" y="24"/>
                    <a:pt x="5965"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16"/>
            <p:cNvSpPr/>
            <p:nvPr/>
          </p:nvSpPr>
          <p:spPr>
            <a:xfrm>
              <a:off x="3296825" y="4060150"/>
              <a:ext cx="90200" cy="242625"/>
            </a:xfrm>
            <a:custGeom>
              <a:avLst/>
              <a:gdLst/>
              <a:ahLst/>
              <a:cxnLst/>
              <a:rect l="l" t="t" r="r" b="b"/>
              <a:pathLst>
                <a:path w="3608" h="9705" extrusionOk="0">
                  <a:moveTo>
                    <a:pt x="3465" y="1"/>
                  </a:moveTo>
                  <a:cubicBezTo>
                    <a:pt x="3429" y="1"/>
                    <a:pt x="3417" y="13"/>
                    <a:pt x="3417" y="48"/>
                  </a:cubicBezTo>
                  <a:cubicBezTo>
                    <a:pt x="3524" y="1489"/>
                    <a:pt x="3155" y="3049"/>
                    <a:pt x="2238" y="4989"/>
                  </a:cubicBezTo>
                  <a:cubicBezTo>
                    <a:pt x="1977" y="5549"/>
                    <a:pt x="1679" y="6120"/>
                    <a:pt x="1393" y="6668"/>
                  </a:cubicBezTo>
                  <a:cubicBezTo>
                    <a:pt x="905" y="7621"/>
                    <a:pt x="381" y="8621"/>
                    <a:pt x="0" y="9645"/>
                  </a:cubicBezTo>
                  <a:cubicBezTo>
                    <a:pt x="0" y="9668"/>
                    <a:pt x="0" y="9692"/>
                    <a:pt x="24" y="9704"/>
                  </a:cubicBezTo>
                  <a:lnTo>
                    <a:pt x="36" y="9704"/>
                  </a:lnTo>
                  <a:cubicBezTo>
                    <a:pt x="60" y="9704"/>
                    <a:pt x="83" y="9704"/>
                    <a:pt x="72" y="9668"/>
                  </a:cubicBezTo>
                  <a:cubicBezTo>
                    <a:pt x="453" y="8656"/>
                    <a:pt x="976" y="7668"/>
                    <a:pt x="1465" y="6716"/>
                  </a:cubicBezTo>
                  <a:cubicBezTo>
                    <a:pt x="1750" y="6156"/>
                    <a:pt x="2048" y="5597"/>
                    <a:pt x="2322" y="5025"/>
                  </a:cubicBezTo>
                  <a:cubicBezTo>
                    <a:pt x="3239" y="3096"/>
                    <a:pt x="3608" y="1501"/>
                    <a:pt x="3512" y="48"/>
                  </a:cubicBezTo>
                  <a:cubicBezTo>
                    <a:pt x="3512" y="13"/>
                    <a:pt x="3489" y="1"/>
                    <a:pt x="3465"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4" name="Google Shape;204;p16"/>
            <p:cNvSpPr/>
            <p:nvPr/>
          </p:nvSpPr>
          <p:spPr>
            <a:xfrm>
              <a:off x="3247700" y="4004975"/>
              <a:ext cx="31275" cy="173375"/>
            </a:xfrm>
            <a:custGeom>
              <a:avLst/>
              <a:gdLst/>
              <a:ahLst/>
              <a:cxnLst/>
              <a:rect l="l" t="t" r="r" b="b"/>
              <a:pathLst>
                <a:path w="1251" h="6935" extrusionOk="0">
                  <a:moveTo>
                    <a:pt x="1200" y="0"/>
                  </a:moveTo>
                  <a:cubicBezTo>
                    <a:pt x="1184" y="0"/>
                    <a:pt x="1164" y="8"/>
                    <a:pt x="1155" y="17"/>
                  </a:cubicBezTo>
                  <a:cubicBezTo>
                    <a:pt x="608" y="1065"/>
                    <a:pt x="262" y="2112"/>
                    <a:pt x="143" y="3124"/>
                  </a:cubicBezTo>
                  <a:cubicBezTo>
                    <a:pt x="1" y="4398"/>
                    <a:pt x="179" y="5660"/>
                    <a:pt x="358" y="6899"/>
                  </a:cubicBezTo>
                  <a:cubicBezTo>
                    <a:pt x="358" y="6923"/>
                    <a:pt x="382" y="6934"/>
                    <a:pt x="393" y="6934"/>
                  </a:cubicBezTo>
                  <a:cubicBezTo>
                    <a:pt x="429" y="6934"/>
                    <a:pt x="441" y="6923"/>
                    <a:pt x="441" y="6875"/>
                  </a:cubicBezTo>
                  <a:cubicBezTo>
                    <a:pt x="262" y="5660"/>
                    <a:pt x="84" y="4398"/>
                    <a:pt x="239" y="3148"/>
                  </a:cubicBezTo>
                  <a:cubicBezTo>
                    <a:pt x="358" y="2148"/>
                    <a:pt x="679" y="1100"/>
                    <a:pt x="1227" y="65"/>
                  </a:cubicBezTo>
                  <a:cubicBezTo>
                    <a:pt x="1251" y="53"/>
                    <a:pt x="1227" y="17"/>
                    <a:pt x="1215" y="5"/>
                  </a:cubicBezTo>
                  <a:cubicBezTo>
                    <a:pt x="1211" y="2"/>
                    <a:pt x="1206" y="0"/>
                    <a:pt x="1200"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5" name="Google Shape;205;p16"/>
            <p:cNvSpPr/>
            <p:nvPr/>
          </p:nvSpPr>
          <p:spPr>
            <a:xfrm>
              <a:off x="3184900" y="3845550"/>
              <a:ext cx="17275" cy="192000"/>
            </a:xfrm>
            <a:custGeom>
              <a:avLst/>
              <a:gdLst/>
              <a:ahLst/>
              <a:cxnLst/>
              <a:rect l="l" t="t" r="r" b="b"/>
              <a:pathLst>
                <a:path w="691" h="7680" extrusionOk="0">
                  <a:moveTo>
                    <a:pt x="619" y="0"/>
                  </a:moveTo>
                  <a:cubicBezTo>
                    <a:pt x="584" y="0"/>
                    <a:pt x="572" y="12"/>
                    <a:pt x="572" y="36"/>
                  </a:cubicBezTo>
                  <a:cubicBezTo>
                    <a:pt x="596" y="2572"/>
                    <a:pt x="405" y="5132"/>
                    <a:pt x="0" y="7632"/>
                  </a:cubicBezTo>
                  <a:cubicBezTo>
                    <a:pt x="0" y="7644"/>
                    <a:pt x="24" y="7680"/>
                    <a:pt x="48" y="7680"/>
                  </a:cubicBezTo>
                  <a:cubicBezTo>
                    <a:pt x="84" y="7680"/>
                    <a:pt x="96" y="7656"/>
                    <a:pt x="96" y="7644"/>
                  </a:cubicBezTo>
                  <a:cubicBezTo>
                    <a:pt x="500" y="5144"/>
                    <a:pt x="691" y="2584"/>
                    <a:pt x="667" y="36"/>
                  </a:cubicBezTo>
                  <a:cubicBezTo>
                    <a:pt x="667" y="12"/>
                    <a:pt x="643" y="0"/>
                    <a:pt x="619"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6" name="Google Shape;206;p16"/>
            <p:cNvSpPr/>
            <p:nvPr/>
          </p:nvSpPr>
          <p:spPr>
            <a:xfrm>
              <a:off x="3124175" y="3816675"/>
              <a:ext cx="15500" cy="130400"/>
            </a:xfrm>
            <a:custGeom>
              <a:avLst/>
              <a:gdLst/>
              <a:ahLst/>
              <a:cxnLst/>
              <a:rect l="l" t="t" r="r" b="b"/>
              <a:pathLst>
                <a:path w="620" h="5216" extrusionOk="0">
                  <a:moveTo>
                    <a:pt x="572" y="0"/>
                  </a:moveTo>
                  <a:cubicBezTo>
                    <a:pt x="548" y="0"/>
                    <a:pt x="536" y="24"/>
                    <a:pt x="536" y="48"/>
                  </a:cubicBezTo>
                  <a:cubicBezTo>
                    <a:pt x="381" y="1762"/>
                    <a:pt x="203" y="3477"/>
                    <a:pt x="0" y="5168"/>
                  </a:cubicBezTo>
                  <a:cubicBezTo>
                    <a:pt x="0" y="5180"/>
                    <a:pt x="12" y="5215"/>
                    <a:pt x="36" y="5215"/>
                  </a:cubicBezTo>
                  <a:cubicBezTo>
                    <a:pt x="72" y="5215"/>
                    <a:pt x="84" y="5203"/>
                    <a:pt x="84" y="5168"/>
                  </a:cubicBezTo>
                  <a:cubicBezTo>
                    <a:pt x="298" y="3477"/>
                    <a:pt x="477" y="1751"/>
                    <a:pt x="620" y="48"/>
                  </a:cubicBezTo>
                  <a:cubicBezTo>
                    <a:pt x="620" y="36"/>
                    <a:pt x="608" y="0"/>
                    <a:pt x="572"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7" name="Google Shape;207;p16"/>
            <p:cNvSpPr/>
            <p:nvPr/>
          </p:nvSpPr>
          <p:spPr>
            <a:xfrm>
              <a:off x="3041725" y="3761000"/>
              <a:ext cx="34250" cy="114325"/>
            </a:xfrm>
            <a:custGeom>
              <a:avLst/>
              <a:gdLst/>
              <a:ahLst/>
              <a:cxnLst/>
              <a:rect l="l" t="t" r="r" b="b"/>
              <a:pathLst>
                <a:path w="1370" h="4573" extrusionOk="0">
                  <a:moveTo>
                    <a:pt x="274" y="1"/>
                  </a:moveTo>
                  <a:cubicBezTo>
                    <a:pt x="239" y="1"/>
                    <a:pt x="215" y="1"/>
                    <a:pt x="215" y="25"/>
                  </a:cubicBezTo>
                  <a:cubicBezTo>
                    <a:pt x="0" y="680"/>
                    <a:pt x="48" y="1477"/>
                    <a:pt x="346" y="2370"/>
                  </a:cubicBezTo>
                  <a:cubicBezTo>
                    <a:pt x="500" y="2799"/>
                    <a:pt x="691" y="3227"/>
                    <a:pt x="870" y="3632"/>
                  </a:cubicBezTo>
                  <a:cubicBezTo>
                    <a:pt x="1012" y="3930"/>
                    <a:pt x="1143" y="4228"/>
                    <a:pt x="1262" y="4537"/>
                  </a:cubicBezTo>
                  <a:cubicBezTo>
                    <a:pt x="1286" y="4549"/>
                    <a:pt x="1298" y="4573"/>
                    <a:pt x="1310" y="4573"/>
                  </a:cubicBezTo>
                  <a:lnTo>
                    <a:pt x="1334" y="4561"/>
                  </a:lnTo>
                  <a:cubicBezTo>
                    <a:pt x="1358" y="4549"/>
                    <a:pt x="1370" y="4537"/>
                    <a:pt x="1358" y="4501"/>
                  </a:cubicBezTo>
                  <a:cubicBezTo>
                    <a:pt x="1239" y="4204"/>
                    <a:pt x="1096" y="3894"/>
                    <a:pt x="953" y="3597"/>
                  </a:cubicBezTo>
                  <a:cubicBezTo>
                    <a:pt x="774" y="3192"/>
                    <a:pt x="584" y="2775"/>
                    <a:pt x="441" y="2346"/>
                  </a:cubicBezTo>
                  <a:cubicBezTo>
                    <a:pt x="143" y="1465"/>
                    <a:pt x="96" y="691"/>
                    <a:pt x="298" y="60"/>
                  </a:cubicBezTo>
                  <a:cubicBezTo>
                    <a:pt x="298" y="25"/>
                    <a:pt x="298" y="13"/>
                    <a:pt x="274"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8" name="Google Shape;208;p16"/>
            <p:cNvSpPr/>
            <p:nvPr/>
          </p:nvSpPr>
          <p:spPr>
            <a:xfrm>
              <a:off x="2978925" y="3671725"/>
              <a:ext cx="6275" cy="88125"/>
            </a:xfrm>
            <a:custGeom>
              <a:avLst/>
              <a:gdLst/>
              <a:ahLst/>
              <a:cxnLst/>
              <a:rect l="l" t="t" r="r" b="b"/>
              <a:pathLst>
                <a:path w="251" h="3525" extrusionOk="0">
                  <a:moveTo>
                    <a:pt x="107" y="0"/>
                  </a:moveTo>
                  <a:cubicBezTo>
                    <a:pt x="72" y="0"/>
                    <a:pt x="60" y="12"/>
                    <a:pt x="60" y="48"/>
                  </a:cubicBezTo>
                  <a:cubicBezTo>
                    <a:pt x="167" y="1191"/>
                    <a:pt x="155" y="2334"/>
                    <a:pt x="0" y="3477"/>
                  </a:cubicBezTo>
                  <a:cubicBezTo>
                    <a:pt x="0" y="3500"/>
                    <a:pt x="12" y="3524"/>
                    <a:pt x="48" y="3524"/>
                  </a:cubicBezTo>
                  <a:cubicBezTo>
                    <a:pt x="72" y="3524"/>
                    <a:pt x="95" y="3512"/>
                    <a:pt x="95" y="3512"/>
                  </a:cubicBezTo>
                  <a:cubicBezTo>
                    <a:pt x="238" y="2369"/>
                    <a:pt x="250" y="1191"/>
                    <a:pt x="155" y="48"/>
                  </a:cubicBezTo>
                  <a:cubicBezTo>
                    <a:pt x="155" y="12"/>
                    <a:pt x="131" y="0"/>
                    <a:pt x="107"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 name="Google Shape;209;p16"/>
            <p:cNvSpPr/>
            <p:nvPr/>
          </p:nvSpPr>
          <p:spPr>
            <a:xfrm>
              <a:off x="2865800" y="3734825"/>
              <a:ext cx="98250" cy="48525"/>
            </a:xfrm>
            <a:custGeom>
              <a:avLst/>
              <a:gdLst/>
              <a:ahLst/>
              <a:cxnLst/>
              <a:rect l="l" t="t" r="r" b="b"/>
              <a:pathLst>
                <a:path w="3930" h="1941" extrusionOk="0">
                  <a:moveTo>
                    <a:pt x="60" y="0"/>
                  </a:moveTo>
                  <a:cubicBezTo>
                    <a:pt x="37" y="0"/>
                    <a:pt x="13" y="0"/>
                    <a:pt x="1" y="36"/>
                  </a:cubicBezTo>
                  <a:cubicBezTo>
                    <a:pt x="1" y="60"/>
                    <a:pt x="1" y="83"/>
                    <a:pt x="37" y="95"/>
                  </a:cubicBezTo>
                  <a:cubicBezTo>
                    <a:pt x="691" y="357"/>
                    <a:pt x="1322" y="679"/>
                    <a:pt x="1918" y="1048"/>
                  </a:cubicBezTo>
                  <a:cubicBezTo>
                    <a:pt x="2001" y="1096"/>
                    <a:pt x="2084" y="1155"/>
                    <a:pt x="2156" y="1191"/>
                  </a:cubicBezTo>
                  <a:cubicBezTo>
                    <a:pt x="2692" y="1536"/>
                    <a:pt x="3239" y="1881"/>
                    <a:pt x="3882" y="1941"/>
                  </a:cubicBezTo>
                  <a:cubicBezTo>
                    <a:pt x="3918" y="1941"/>
                    <a:pt x="3930" y="1929"/>
                    <a:pt x="3930" y="1881"/>
                  </a:cubicBezTo>
                  <a:cubicBezTo>
                    <a:pt x="3930" y="1869"/>
                    <a:pt x="3918" y="1834"/>
                    <a:pt x="3882" y="1834"/>
                  </a:cubicBezTo>
                  <a:cubicBezTo>
                    <a:pt x="3275" y="1786"/>
                    <a:pt x="2727" y="1429"/>
                    <a:pt x="2203" y="1107"/>
                  </a:cubicBezTo>
                  <a:cubicBezTo>
                    <a:pt x="2132" y="1060"/>
                    <a:pt x="2037" y="1000"/>
                    <a:pt x="1965" y="953"/>
                  </a:cubicBezTo>
                  <a:cubicBezTo>
                    <a:pt x="1358" y="584"/>
                    <a:pt x="715" y="274"/>
                    <a:pt x="60"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 name="Google Shape;210;p16"/>
            <p:cNvSpPr/>
            <p:nvPr/>
          </p:nvSpPr>
          <p:spPr>
            <a:xfrm>
              <a:off x="2927125" y="3839775"/>
              <a:ext cx="144100" cy="78125"/>
            </a:xfrm>
            <a:custGeom>
              <a:avLst/>
              <a:gdLst/>
              <a:ahLst/>
              <a:cxnLst/>
              <a:rect l="l" t="t" r="r" b="b"/>
              <a:pathLst>
                <a:path w="5764" h="3125" extrusionOk="0">
                  <a:moveTo>
                    <a:pt x="49" y="0"/>
                  </a:moveTo>
                  <a:cubicBezTo>
                    <a:pt x="37" y="0"/>
                    <a:pt x="24" y="11"/>
                    <a:pt x="24" y="29"/>
                  </a:cubicBezTo>
                  <a:cubicBezTo>
                    <a:pt x="1" y="53"/>
                    <a:pt x="24" y="76"/>
                    <a:pt x="48" y="76"/>
                  </a:cubicBezTo>
                  <a:cubicBezTo>
                    <a:pt x="1155" y="231"/>
                    <a:pt x="2084" y="946"/>
                    <a:pt x="2977" y="1612"/>
                  </a:cubicBezTo>
                  <a:cubicBezTo>
                    <a:pt x="3811" y="2232"/>
                    <a:pt x="4680" y="2886"/>
                    <a:pt x="5704" y="3124"/>
                  </a:cubicBezTo>
                  <a:cubicBezTo>
                    <a:pt x="5739" y="3124"/>
                    <a:pt x="5751" y="3113"/>
                    <a:pt x="5751" y="3113"/>
                  </a:cubicBezTo>
                  <a:cubicBezTo>
                    <a:pt x="5763" y="3089"/>
                    <a:pt x="5751" y="3053"/>
                    <a:pt x="5716" y="3053"/>
                  </a:cubicBezTo>
                  <a:cubicBezTo>
                    <a:pt x="4727" y="2815"/>
                    <a:pt x="3870" y="2172"/>
                    <a:pt x="3037" y="1553"/>
                  </a:cubicBezTo>
                  <a:cubicBezTo>
                    <a:pt x="2132" y="862"/>
                    <a:pt x="1191" y="172"/>
                    <a:pt x="60" y="5"/>
                  </a:cubicBezTo>
                  <a:cubicBezTo>
                    <a:pt x="57" y="2"/>
                    <a:pt x="53" y="0"/>
                    <a:pt x="49"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 name="Google Shape;211;p16"/>
            <p:cNvSpPr/>
            <p:nvPr/>
          </p:nvSpPr>
          <p:spPr>
            <a:xfrm>
              <a:off x="2942600" y="3950950"/>
              <a:ext cx="186350" cy="78275"/>
            </a:xfrm>
            <a:custGeom>
              <a:avLst/>
              <a:gdLst/>
              <a:ahLst/>
              <a:cxnLst/>
              <a:rect l="l" t="t" r="r" b="b"/>
              <a:pathLst>
                <a:path w="7454" h="3131" extrusionOk="0">
                  <a:moveTo>
                    <a:pt x="56" y="1"/>
                  </a:moveTo>
                  <a:cubicBezTo>
                    <a:pt x="40" y="1"/>
                    <a:pt x="21" y="15"/>
                    <a:pt x="13" y="23"/>
                  </a:cubicBezTo>
                  <a:cubicBezTo>
                    <a:pt x="1" y="35"/>
                    <a:pt x="13" y="70"/>
                    <a:pt x="24" y="82"/>
                  </a:cubicBezTo>
                  <a:cubicBezTo>
                    <a:pt x="1096" y="916"/>
                    <a:pt x="2441" y="1273"/>
                    <a:pt x="3727" y="1618"/>
                  </a:cubicBezTo>
                  <a:cubicBezTo>
                    <a:pt x="5013" y="1952"/>
                    <a:pt x="6335" y="2297"/>
                    <a:pt x="7394" y="3118"/>
                  </a:cubicBezTo>
                  <a:cubicBezTo>
                    <a:pt x="7406" y="3130"/>
                    <a:pt x="7406" y="3130"/>
                    <a:pt x="7418" y="3130"/>
                  </a:cubicBezTo>
                  <a:cubicBezTo>
                    <a:pt x="7442" y="3130"/>
                    <a:pt x="7442" y="3130"/>
                    <a:pt x="7442" y="3107"/>
                  </a:cubicBezTo>
                  <a:cubicBezTo>
                    <a:pt x="7454" y="3083"/>
                    <a:pt x="7442" y="3059"/>
                    <a:pt x="7418" y="3047"/>
                  </a:cubicBezTo>
                  <a:cubicBezTo>
                    <a:pt x="6370" y="2226"/>
                    <a:pt x="5025" y="1868"/>
                    <a:pt x="3727" y="1523"/>
                  </a:cubicBezTo>
                  <a:cubicBezTo>
                    <a:pt x="2453" y="1178"/>
                    <a:pt x="1132" y="821"/>
                    <a:pt x="72" y="11"/>
                  </a:cubicBezTo>
                  <a:cubicBezTo>
                    <a:pt x="68" y="4"/>
                    <a:pt x="62" y="1"/>
                    <a:pt x="56"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6"/>
            <p:cNvSpPr/>
            <p:nvPr/>
          </p:nvSpPr>
          <p:spPr>
            <a:xfrm>
              <a:off x="2997975" y="4067300"/>
              <a:ext cx="180700" cy="106575"/>
            </a:xfrm>
            <a:custGeom>
              <a:avLst/>
              <a:gdLst/>
              <a:ahLst/>
              <a:cxnLst/>
              <a:rect l="l" t="t" r="r" b="b"/>
              <a:pathLst>
                <a:path w="7228" h="4263" extrusionOk="0">
                  <a:moveTo>
                    <a:pt x="60" y="0"/>
                  </a:moveTo>
                  <a:cubicBezTo>
                    <a:pt x="24" y="0"/>
                    <a:pt x="12" y="0"/>
                    <a:pt x="0" y="24"/>
                  </a:cubicBezTo>
                  <a:cubicBezTo>
                    <a:pt x="0" y="60"/>
                    <a:pt x="0" y="72"/>
                    <a:pt x="24" y="84"/>
                  </a:cubicBezTo>
                  <a:cubicBezTo>
                    <a:pt x="1143" y="489"/>
                    <a:pt x="2096" y="1274"/>
                    <a:pt x="3024" y="2048"/>
                  </a:cubicBezTo>
                  <a:cubicBezTo>
                    <a:pt x="3167" y="2179"/>
                    <a:pt x="3322" y="2298"/>
                    <a:pt x="3465" y="2417"/>
                  </a:cubicBezTo>
                  <a:cubicBezTo>
                    <a:pt x="4513" y="3275"/>
                    <a:pt x="5763" y="4168"/>
                    <a:pt x="7192" y="4263"/>
                  </a:cubicBezTo>
                  <a:cubicBezTo>
                    <a:pt x="7215" y="4263"/>
                    <a:pt x="7227" y="4251"/>
                    <a:pt x="7227" y="4215"/>
                  </a:cubicBezTo>
                  <a:cubicBezTo>
                    <a:pt x="7227" y="4203"/>
                    <a:pt x="7215" y="4179"/>
                    <a:pt x="7192" y="4179"/>
                  </a:cubicBezTo>
                  <a:cubicBezTo>
                    <a:pt x="5787" y="4072"/>
                    <a:pt x="4548" y="3191"/>
                    <a:pt x="3524" y="2346"/>
                  </a:cubicBezTo>
                  <a:cubicBezTo>
                    <a:pt x="3382" y="2215"/>
                    <a:pt x="3227" y="2096"/>
                    <a:pt x="3084" y="1977"/>
                  </a:cubicBezTo>
                  <a:cubicBezTo>
                    <a:pt x="2155" y="1203"/>
                    <a:pt x="1203" y="393"/>
                    <a:pt x="60"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6"/>
            <p:cNvSpPr/>
            <p:nvPr/>
          </p:nvSpPr>
          <p:spPr>
            <a:xfrm>
              <a:off x="2997375" y="4188150"/>
              <a:ext cx="242025" cy="98250"/>
            </a:xfrm>
            <a:custGeom>
              <a:avLst/>
              <a:gdLst/>
              <a:ahLst/>
              <a:cxnLst/>
              <a:rect l="l" t="t" r="r" b="b"/>
              <a:pathLst>
                <a:path w="9681" h="3930" extrusionOk="0">
                  <a:moveTo>
                    <a:pt x="48" y="0"/>
                  </a:moveTo>
                  <a:cubicBezTo>
                    <a:pt x="24" y="0"/>
                    <a:pt x="0" y="12"/>
                    <a:pt x="0" y="48"/>
                  </a:cubicBezTo>
                  <a:cubicBezTo>
                    <a:pt x="0" y="72"/>
                    <a:pt x="24" y="84"/>
                    <a:pt x="48" y="84"/>
                  </a:cubicBezTo>
                  <a:cubicBezTo>
                    <a:pt x="2239" y="131"/>
                    <a:pt x="4251" y="1322"/>
                    <a:pt x="6120" y="2524"/>
                  </a:cubicBezTo>
                  <a:cubicBezTo>
                    <a:pt x="7132" y="3179"/>
                    <a:pt x="8299" y="3929"/>
                    <a:pt x="9561" y="3929"/>
                  </a:cubicBezTo>
                  <a:cubicBezTo>
                    <a:pt x="9597" y="3929"/>
                    <a:pt x="9621" y="3929"/>
                    <a:pt x="9633" y="3917"/>
                  </a:cubicBezTo>
                  <a:cubicBezTo>
                    <a:pt x="9668" y="3917"/>
                    <a:pt x="9680" y="3894"/>
                    <a:pt x="9680" y="3870"/>
                  </a:cubicBezTo>
                  <a:cubicBezTo>
                    <a:pt x="9680" y="3834"/>
                    <a:pt x="9668" y="3822"/>
                    <a:pt x="9633" y="3822"/>
                  </a:cubicBezTo>
                  <a:lnTo>
                    <a:pt x="9561" y="3822"/>
                  </a:lnTo>
                  <a:cubicBezTo>
                    <a:pt x="8311" y="3822"/>
                    <a:pt x="7180" y="3096"/>
                    <a:pt x="6168" y="2441"/>
                  </a:cubicBezTo>
                  <a:cubicBezTo>
                    <a:pt x="4275" y="1239"/>
                    <a:pt x="2274" y="48"/>
                    <a:pt x="48"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4" name="Google Shape;214;p16"/>
            <p:cNvSpPr/>
            <p:nvPr/>
          </p:nvSpPr>
          <p:spPr>
            <a:xfrm>
              <a:off x="3032200" y="4338025"/>
              <a:ext cx="220575" cy="19800"/>
            </a:xfrm>
            <a:custGeom>
              <a:avLst/>
              <a:gdLst/>
              <a:ahLst/>
              <a:cxnLst/>
              <a:rect l="l" t="t" r="r" b="b"/>
              <a:pathLst>
                <a:path w="8823" h="792" extrusionOk="0">
                  <a:moveTo>
                    <a:pt x="1755" y="0"/>
                  </a:moveTo>
                  <a:cubicBezTo>
                    <a:pt x="1185" y="0"/>
                    <a:pt x="616" y="14"/>
                    <a:pt x="48" y="42"/>
                  </a:cubicBezTo>
                  <a:cubicBezTo>
                    <a:pt x="12" y="42"/>
                    <a:pt x="0" y="66"/>
                    <a:pt x="0" y="89"/>
                  </a:cubicBezTo>
                  <a:cubicBezTo>
                    <a:pt x="0" y="125"/>
                    <a:pt x="12" y="137"/>
                    <a:pt x="48" y="137"/>
                  </a:cubicBezTo>
                  <a:cubicBezTo>
                    <a:pt x="613" y="112"/>
                    <a:pt x="1179" y="99"/>
                    <a:pt x="1744" y="99"/>
                  </a:cubicBezTo>
                  <a:cubicBezTo>
                    <a:pt x="4098" y="99"/>
                    <a:pt x="6450" y="321"/>
                    <a:pt x="8763" y="792"/>
                  </a:cubicBezTo>
                  <a:cubicBezTo>
                    <a:pt x="8799" y="792"/>
                    <a:pt x="8811" y="780"/>
                    <a:pt x="8811" y="744"/>
                  </a:cubicBezTo>
                  <a:cubicBezTo>
                    <a:pt x="8823" y="732"/>
                    <a:pt x="8811" y="697"/>
                    <a:pt x="8775" y="697"/>
                  </a:cubicBezTo>
                  <a:cubicBezTo>
                    <a:pt x="6465" y="236"/>
                    <a:pt x="4108" y="0"/>
                    <a:pt x="1755"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5" name="Google Shape;215;p16"/>
            <p:cNvSpPr/>
            <p:nvPr/>
          </p:nvSpPr>
          <p:spPr>
            <a:xfrm>
              <a:off x="3052150" y="4441250"/>
              <a:ext cx="270575" cy="49050"/>
            </a:xfrm>
            <a:custGeom>
              <a:avLst/>
              <a:gdLst/>
              <a:ahLst/>
              <a:cxnLst/>
              <a:rect l="l" t="t" r="r" b="b"/>
              <a:pathLst>
                <a:path w="10823" h="1962" extrusionOk="0">
                  <a:moveTo>
                    <a:pt x="8927" y="0"/>
                  </a:moveTo>
                  <a:cubicBezTo>
                    <a:pt x="7386" y="0"/>
                    <a:pt x="5847" y="264"/>
                    <a:pt x="4394" y="782"/>
                  </a:cubicBezTo>
                  <a:cubicBezTo>
                    <a:pt x="4108" y="890"/>
                    <a:pt x="3834" y="1009"/>
                    <a:pt x="3548" y="1116"/>
                  </a:cubicBezTo>
                  <a:cubicBezTo>
                    <a:pt x="2588" y="1490"/>
                    <a:pt x="1601" y="1881"/>
                    <a:pt x="596" y="1881"/>
                  </a:cubicBezTo>
                  <a:cubicBezTo>
                    <a:pt x="418" y="1881"/>
                    <a:pt x="239" y="1869"/>
                    <a:pt x="60" y="1842"/>
                  </a:cubicBezTo>
                  <a:cubicBezTo>
                    <a:pt x="56" y="1839"/>
                    <a:pt x="52" y="1837"/>
                    <a:pt x="48" y="1837"/>
                  </a:cubicBezTo>
                  <a:cubicBezTo>
                    <a:pt x="37" y="1837"/>
                    <a:pt x="24" y="1848"/>
                    <a:pt x="24" y="1866"/>
                  </a:cubicBezTo>
                  <a:cubicBezTo>
                    <a:pt x="0" y="1890"/>
                    <a:pt x="24" y="1914"/>
                    <a:pt x="48" y="1914"/>
                  </a:cubicBezTo>
                  <a:cubicBezTo>
                    <a:pt x="238" y="1949"/>
                    <a:pt x="417" y="1961"/>
                    <a:pt x="595" y="1961"/>
                  </a:cubicBezTo>
                  <a:cubicBezTo>
                    <a:pt x="1607" y="1961"/>
                    <a:pt x="2608" y="1568"/>
                    <a:pt x="3596" y="1199"/>
                  </a:cubicBezTo>
                  <a:cubicBezTo>
                    <a:pt x="3870" y="1080"/>
                    <a:pt x="4155" y="973"/>
                    <a:pt x="4441" y="878"/>
                  </a:cubicBezTo>
                  <a:cubicBezTo>
                    <a:pt x="5879" y="353"/>
                    <a:pt x="7401" y="93"/>
                    <a:pt x="8921" y="93"/>
                  </a:cubicBezTo>
                  <a:cubicBezTo>
                    <a:pt x="9541" y="93"/>
                    <a:pt x="10161" y="137"/>
                    <a:pt x="10775" y="223"/>
                  </a:cubicBezTo>
                  <a:cubicBezTo>
                    <a:pt x="10799" y="223"/>
                    <a:pt x="10823" y="199"/>
                    <a:pt x="10823" y="175"/>
                  </a:cubicBezTo>
                  <a:cubicBezTo>
                    <a:pt x="10823" y="163"/>
                    <a:pt x="10811" y="128"/>
                    <a:pt x="10775" y="128"/>
                  </a:cubicBezTo>
                  <a:cubicBezTo>
                    <a:pt x="10162" y="42"/>
                    <a:pt x="9545" y="0"/>
                    <a:pt x="8927"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1968798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2">
  <p:cSld name="Title 2">
    <p:spTree>
      <p:nvGrpSpPr>
        <p:cNvPr id="1" name="Shape 219"/>
        <p:cNvGrpSpPr/>
        <p:nvPr/>
      </p:nvGrpSpPr>
      <p:grpSpPr>
        <a:xfrm>
          <a:off x="0" y="0"/>
          <a:ext cx="0" cy="0"/>
          <a:chOff x="0" y="0"/>
          <a:chExt cx="0" cy="0"/>
        </a:xfrm>
      </p:grpSpPr>
      <p:grpSp>
        <p:nvGrpSpPr>
          <p:cNvPr id="220" name="Google Shape;220;p18"/>
          <p:cNvGrpSpPr/>
          <p:nvPr/>
        </p:nvGrpSpPr>
        <p:grpSpPr>
          <a:xfrm>
            <a:off x="-1969113" y="2774229"/>
            <a:ext cx="9386609" cy="5493507"/>
            <a:chOff x="-1476835" y="2080672"/>
            <a:chExt cx="7039957" cy="4120130"/>
          </a:xfrm>
        </p:grpSpPr>
        <p:grpSp>
          <p:nvGrpSpPr>
            <p:cNvPr id="221" name="Google Shape;221;p18"/>
            <p:cNvGrpSpPr/>
            <p:nvPr/>
          </p:nvGrpSpPr>
          <p:grpSpPr>
            <a:xfrm>
              <a:off x="-1476835" y="2080672"/>
              <a:ext cx="7039957" cy="4120130"/>
              <a:chOff x="-1476835" y="2080672"/>
              <a:chExt cx="7039957" cy="4120130"/>
            </a:xfrm>
          </p:grpSpPr>
          <p:sp>
            <p:nvSpPr>
              <p:cNvPr id="222" name="Google Shape;222;p18"/>
              <p:cNvSpPr/>
              <p:nvPr/>
            </p:nvSpPr>
            <p:spPr>
              <a:xfrm flipH="1">
                <a:off x="-486032" y="2080672"/>
                <a:ext cx="6049154" cy="3212425"/>
              </a:xfrm>
              <a:custGeom>
                <a:avLst/>
                <a:gdLst/>
                <a:ahLst/>
                <a:cxnLst/>
                <a:rect l="l" t="t" r="r" b="b"/>
                <a:pathLst>
                  <a:path w="107169" h="56915" extrusionOk="0">
                    <a:moveTo>
                      <a:pt x="69490" y="1"/>
                    </a:moveTo>
                    <a:cubicBezTo>
                      <a:pt x="57730" y="1"/>
                      <a:pt x="46140" y="6439"/>
                      <a:pt x="39993" y="16469"/>
                    </a:cubicBezTo>
                    <a:cubicBezTo>
                      <a:pt x="35112" y="24458"/>
                      <a:pt x="33409" y="34495"/>
                      <a:pt x="26682" y="41008"/>
                    </a:cubicBezTo>
                    <a:cubicBezTo>
                      <a:pt x="21705" y="45830"/>
                      <a:pt x="14764" y="47889"/>
                      <a:pt x="8632" y="51128"/>
                    </a:cubicBezTo>
                    <a:cubicBezTo>
                      <a:pt x="5572" y="52747"/>
                      <a:pt x="2667" y="54700"/>
                      <a:pt x="0" y="56914"/>
                    </a:cubicBezTo>
                    <a:lnTo>
                      <a:pt x="107156" y="56914"/>
                    </a:lnTo>
                    <a:lnTo>
                      <a:pt x="107156" y="14540"/>
                    </a:lnTo>
                    <a:lnTo>
                      <a:pt x="107168" y="14540"/>
                    </a:lnTo>
                    <a:cubicBezTo>
                      <a:pt x="95322" y="8384"/>
                      <a:pt x="83927" y="562"/>
                      <a:pt x="70771" y="26"/>
                    </a:cubicBezTo>
                    <a:cubicBezTo>
                      <a:pt x="70344" y="9"/>
                      <a:pt x="69917" y="1"/>
                      <a:pt x="69490"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 name="Google Shape;223;p18"/>
              <p:cNvSpPr/>
              <p:nvPr/>
            </p:nvSpPr>
            <p:spPr>
              <a:xfrm flipH="1">
                <a:off x="1136845" y="2225289"/>
                <a:ext cx="557846" cy="1025842"/>
              </a:xfrm>
              <a:custGeom>
                <a:avLst/>
                <a:gdLst/>
                <a:ahLst/>
                <a:cxnLst/>
                <a:rect l="l" t="t" r="r" b="b"/>
                <a:pathLst>
                  <a:path w="9883" h="18175" extrusionOk="0">
                    <a:moveTo>
                      <a:pt x="1" y="0"/>
                    </a:moveTo>
                    <a:cubicBezTo>
                      <a:pt x="60" y="2346"/>
                      <a:pt x="155" y="4846"/>
                      <a:pt x="1227" y="6870"/>
                    </a:cubicBezTo>
                    <a:cubicBezTo>
                      <a:pt x="1965" y="8251"/>
                      <a:pt x="3096" y="9287"/>
                      <a:pt x="4144" y="10371"/>
                    </a:cubicBezTo>
                    <a:cubicBezTo>
                      <a:pt x="5180" y="11454"/>
                      <a:pt x="6192" y="12704"/>
                      <a:pt x="6573" y="14288"/>
                    </a:cubicBezTo>
                    <a:cubicBezTo>
                      <a:pt x="6716" y="14919"/>
                      <a:pt x="6775" y="15657"/>
                      <a:pt x="7192" y="16133"/>
                    </a:cubicBezTo>
                    <a:cubicBezTo>
                      <a:pt x="7323" y="16276"/>
                      <a:pt x="7478" y="16383"/>
                      <a:pt x="7585" y="16562"/>
                    </a:cubicBezTo>
                    <a:cubicBezTo>
                      <a:pt x="7763" y="16860"/>
                      <a:pt x="7692" y="17264"/>
                      <a:pt x="7763" y="17622"/>
                    </a:cubicBezTo>
                    <a:cubicBezTo>
                      <a:pt x="7810" y="17898"/>
                      <a:pt x="8041" y="18175"/>
                      <a:pt x="8249" y="18175"/>
                    </a:cubicBezTo>
                    <a:cubicBezTo>
                      <a:pt x="8309" y="18175"/>
                      <a:pt x="8367" y="18151"/>
                      <a:pt x="8418" y="18098"/>
                    </a:cubicBezTo>
                    <a:cubicBezTo>
                      <a:pt x="8561" y="17943"/>
                      <a:pt x="8716" y="16383"/>
                      <a:pt x="8847" y="16038"/>
                    </a:cubicBezTo>
                    <a:cubicBezTo>
                      <a:pt x="9049" y="15514"/>
                      <a:pt x="9204" y="15121"/>
                      <a:pt x="9323" y="14550"/>
                    </a:cubicBezTo>
                    <a:cubicBezTo>
                      <a:pt x="9621" y="13192"/>
                      <a:pt x="9883" y="11871"/>
                      <a:pt x="9454" y="10502"/>
                    </a:cubicBezTo>
                    <a:cubicBezTo>
                      <a:pt x="9192" y="9644"/>
                      <a:pt x="8692" y="8894"/>
                      <a:pt x="8144" y="8228"/>
                    </a:cubicBezTo>
                    <a:cubicBezTo>
                      <a:pt x="5644" y="5191"/>
                      <a:pt x="1906" y="3572"/>
                      <a:pt x="1"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 name="Google Shape;224;p18"/>
              <p:cNvSpPr/>
              <p:nvPr/>
            </p:nvSpPr>
            <p:spPr>
              <a:xfrm flipH="1">
                <a:off x="1218123" y="2443907"/>
                <a:ext cx="387834" cy="656426"/>
              </a:xfrm>
              <a:custGeom>
                <a:avLst/>
                <a:gdLst/>
                <a:ahLst/>
                <a:cxnLst/>
                <a:rect l="l" t="t" r="r" b="b"/>
                <a:pathLst>
                  <a:path w="6871" h="11630" extrusionOk="0">
                    <a:moveTo>
                      <a:pt x="48" y="1"/>
                    </a:moveTo>
                    <a:cubicBezTo>
                      <a:pt x="38" y="1"/>
                      <a:pt x="29" y="4"/>
                      <a:pt x="24" y="9"/>
                    </a:cubicBezTo>
                    <a:cubicBezTo>
                      <a:pt x="0" y="21"/>
                      <a:pt x="0" y="56"/>
                      <a:pt x="12" y="68"/>
                    </a:cubicBezTo>
                    <a:cubicBezTo>
                      <a:pt x="726" y="1140"/>
                      <a:pt x="1667" y="1973"/>
                      <a:pt x="2584" y="2771"/>
                    </a:cubicBezTo>
                    <a:cubicBezTo>
                      <a:pt x="3453" y="3521"/>
                      <a:pt x="4322" y="4307"/>
                      <a:pt x="5013" y="5271"/>
                    </a:cubicBezTo>
                    <a:cubicBezTo>
                      <a:pt x="6251" y="7033"/>
                      <a:pt x="6787" y="9379"/>
                      <a:pt x="6430" y="11582"/>
                    </a:cubicBezTo>
                    <a:cubicBezTo>
                      <a:pt x="6430" y="11605"/>
                      <a:pt x="6441" y="11629"/>
                      <a:pt x="6465" y="11629"/>
                    </a:cubicBezTo>
                    <a:cubicBezTo>
                      <a:pt x="6501" y="11629"/>
                      <a:pt x="6513" y="11617"/>
                      <a:pt x="6513" y="11617"/>
                    </a:cubicBezTo>
                    <a:cubicBezTo>
                      <a:pt x="6870" y="9403"/>
                      <a:pt x="6334" y="7010"/>
                      <a:pt x="5084" y="5236"/>
                    </a:cubicBezTo>
                    <a:cubicBezTo>
                      <a:pt x="4382" y="4247"/>
                      <a:pt x="3513" y="3473"/>
                      <a:pt x="2643" y="2723"/>
                    </a:cubicBezTo>
                    <a:cubicBezTo>
                      <a:pt x="1727" y="1914"/>
                      <a:pt x="786" y="1092"/>
                      <a:pt x="84" y="21"/>
                    </a:cubicBezTo>
                    <a:cubicBezTo>
                      <a:pt x="77" y="7"/>
                      <a:pt x="61" y="1"/>
                      <a:pt x="48"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8"/>
              <p:cNvSpPr/>
              <p:nvPr/>
            </p:nvSpPr>
            <p:spPr>
              <a:xfrm flipH="1">
                <a:off x="928490" y="2080785"/>
                <a:ext cx="317898" cy="1123827"/>
              </a:xfrm>
              <a:custGeom>
                <a:avLst/>
                <a:gdLst/>
                <a:ahLst/>
                <a:cxnLst/>
                <a:rect l="l" t="t" r="r" b="b"/>
                <a:pathLst>
                  <a:path w="5632" h="19911" extrusionOk="0">
                    <a:moveTo>
                      <a:pt x="2238" y="0"/>
                    </a:moveTo>
                    <a:lnTo>
                      <a:pt x="2238" y="0"/>
                    </a:lnTo>
                    <a:cubicBezTo>
                      <a:pt x="1155" y="2096"/>
                      <a:pt x="36" y="4311"/>
                      <a:pt x="12" y="6608"/>
                    </a:cubicBezTo>
                    <a:cubicBezTo>
                      <a:pt x="0" y="8168"/>
                      <a:pt x="488" y="9621"/>
                      <a:pt x="869" y="11073"/>
                    </a:cubicBezTo>
                    <a:cubicBezTo>
                      <a:pt x="1262" y="12526"/>
                      <a:pt x="1548" y="14121"/>
                      <a:pt x="1107" y="15669"/>
                    </a:cubicBezTo>
                    <a:cubicBezTo>
                      <a:pt x="929" y="16312"/>
                      <a:pt x="619" y="16979"/>
                      <a:pt x="774" y="17586"/>
                    </a:cubicBezTo>
                    <a:cubicBezTo>
                      <a:pt x="810" y="17776"/>
                      <a:pt x="893" y="17943"/>
                      <a:pt x="905" y="18157"/>
                    </a:cubicBezTo>
                    <a:cubicBezTo>
                      <a:pt x="905" y="18515"/>
                      <a:pt x="667" y="18824"/>
                      <a:pt x="548" y="19169"/>
                    </a:cubicBezTo>
                    <a:cubicBezTo>
                      <a:pt x="440" y="19472"/>
                      <a:pt x="547" y="19911"/>
                      <a:pt x="807" y="19911"/>
                    </a:cubicBezTo>
                    <a:cubicBezTo>
                      <a:pt x="834" y="19911"/>
                      <a:pt x="863" y="19906"/>
                      <a:pt x="893" y="19896"/>
                    </a:cubicBezTo>
                    <a:cubicBezTo>
                      <a:pt x="1095" y="19836"/>
                      <a:pt x="1976" y="18538"/>
                      <a:pt x="2262" y="18312"/>
                    </a:cubicBezTo>
                    <a:cubicBezTo>
                      <a:pt x="2691" y="17955"/>
                      <a:pt x="3012" y="17681"/>
                      <a:pt x="3393" y="17241"/>
                    </a:cubicBezTo>
                    <a:cubicBezTo>
                      <a:pt x="4298" y="16193"/>
                      <a:pt x="5155" y="15157"/>
                      <a:pt x="5453" y="13752"/>
                    </a:cubicBezTo>
                    <a:cubicBezTo>
                      <a:pt x="5632" y="12871"/>
                      <a:pt x="5572" y="11966"/>
                      <a:pt x="5417" y="11133"/>
                    </a:cubicBezTo>
                    <a:cubicBezTo>
                      <a:pt x="4679" y="7263"/>
                      <a:pt x="2203" y="4049"/>
                      <a:pt x="2238"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6" name="Google Shape;226;p18"/>
              <p:cNvSpPr/>
              <p:nvPr/>
            </p:nvSpPr>
            <p:spPr>
              <a:xfrm flipH="1">
                <a:off x="1025911" y="2313966"/>
                <a:ext cx="123050" cy="752040"/>
              </a:xfrm>
              <a:custGeom>
                <a:avLst/>
                <a:gdLst/>
                <a:ahLst/>
                <a:cxnLst/>
                <a:rect l="l" t="t" r="r" b="b"/>
                <a:pathLst>
                  <a:path w="2180" h="13324" extrusionOk="0">
                    <a:moveTo>
                      <a:pt x="36" y="1"/>
                    </a:moveTo>
                    <a:cubicBezTo>
                      <a:pt x="12" y="1"/>
                      <a:pt x="0" y="13"/>
                      <a:pt x="0" y="49"/>
                    </a:cubicBezTo>
                    <a:cubicBezTo>
                      <a:pt x="84" y="1323"/>
                      <a:pt x="512" y="2513"/>
                      <a:pt x="929" y="3668"/>
                    </a:cubicBezTo>
                    <a:cubicBezTo>
                      <a:pt x="1322" y="4740"/>
                      <a:pt x="1715" y="5847"/>
                      <a:pt x="1858" y="7026"/>
                    </a:cubicBezTo>
                    <a:cubicBezTo>
                      <a:pt x="2096" y="9169"/>
                      <a:pt x="1429" y="11490"/>
                      <a:pt x="60" y="13253"/>
                    </a:cubicBezTo>
                    <a:cubicBezTo>
                      <a:pt x="36" y="13264"/>
                      <a:pt x="60" y="13288"/>
                      <a:pt x="72" y="13312"/>
                    </a:cubicBezTo>
                    <a:cubicBezTo>
                      <a:pt x="84" y="13324"/>
                      <a:pt x="84" y="13324"/>
                      <a:pt x="96" y="13324"/>
                    </a:cubicBezTo>
                    <a:cubicBezTo>
                      <a:pt x="96" y="13324"/>
                      <a:pt x="120" y="13324"/>
                      <a:pt x="108" y="13288"/>
                    </a:cubicBezTo>
                    <a:cubicBezTo>
                      <a:pt x="1501" y="11526"/>
                      <a:pt x="2179" y="9169"/>
                      <a:pt x="1941" y="7014"/>
                    </a:cubicBezTo>
                    <a:cubicBezTo>
                      <a:pt x="1810" y="5823"/>
                      <a:pt x="1405" y="4704"/>
                      <a:pt x="1024" y="3632"/>
                    </a:cubicBezTo>
                    <a:cubicBezTo>
                      <a:pt x="608" y="2501"/>
                      <a:pt x="191" y="1311"/>
                      <a:pt x="84" y="49"/>
                    </a:cubicBezTo>
                    <a:cubicBezTo>
                      <a:pt x="84" y="13"/>
                      <a:pt x="72" y="1"/>
                      <a:pt x="36"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7" name="Google Shape;227;p18"/>
              <p:cNvSpPr/>
              <p:nvPr/>
            </p:nvSpPr>
            <p:spPr>
              <a:xfrm flipH="1">
                <a:off x="575652" y="2403378"/>
                <a:ext cx="641836" cy="936325"/>
              </a:xfrm>
              <a:custGeom>
                <a:avLst/>
                <a:gdLst/>
                <a:ahLst/>
                <a:cxnLst/>
                <a:rect l="l" t="t" r="r" b="b"/>
                <a:pathLst>
                  <a:path w="11371" h="16589" extrusionOk="0">
                    <a:moveTo>
                      <a:pt x="11370" y="0"/>
                    </a:moveTo>
                    <a:lnTo>
                      <a:pt x="11370" y="0"/>
                    </a:lnTo>
                    <a:cubicBezTo>
                      <a:pt x="9394" y="1274"/>
                      <a:pt x="7310" y="2644"/>
                      <a:pt x="6156" y="4620"/>
                    </a:cubicBezTo>
                    <a:cubicBezTo>
                      <a:pt x="5358" y="5977"/>
                      <a:pt x="5060" y="7478"/>
                      <a:pt x="4679" y="8942"/>
                    </a:cubicBezTo>
                    <a:cubicBezTo>
                      <a:pt x="4286" y="10406"/>
                      <a:pt x="3750" y="11919"/>
                      <a:pt x="2607" y="13050"/>
                    </a:cubicBezTo>
                    <a:cubicBezTo>
                      <a:pt x="2131" y="13514"/>
                      <a:pt x="1536" y="13943"/>
                      <a:pt x="1357" y="14538"/>
                    </a:cubicBezTo>
                    <a:cubicBezTo>
                      <a:pt x="1298" y="14717"/>
                      <a:pt x="1286" y="14907"/>
                      <a:pt x="1191" y="15086"/>
                    </a:cubicBezTo>
                    <a:cubicBezTo>
                      <a:pt x="1024" y="15407"/>
                      <a:pt x="655" y="15550"/>
                      <a:pt x="393" y="15788"/>
                    </a:cubicBezTo>
                    <a:cubicBezTo>
                      <a:pt x="119" y="16026"/>
                      <a:pt x="0" y="16514"/>
                      <a:pt x="333" y="16586"/>
                    </a:cubicBezTo>
                    <a:cubicBezTo>
                      <a:pt x="340" y="16587"/>
                      <a:pt x="348" y="16588"/>
                      <a:pt x="358" y="16588"/>
                    </a:cubicBezTo>
                    <a:cubicBezTo>
                      <a:pt x="630" y="16588"/>
                      <a:pt x="1965" y="15953"/>
                      <a:pt x="2310" y="15895"/>
                    </a:cubicBezTo>
                    <a:cubicBezTo>
                      <a:pt x="2858" y="15800"/>
                      <a:pt x="3286" y="15717"/>
                      <a:pt x="3822" y="15514"/>
                    </a:cubicBezTo>
                    <a:cubicBezTo>
                      <a:pt x="5120" y="15086"/>
                      <a:pt x="6394" y="14609"/>
                      <a:pt x="7346" y="13538"/>
                    </a:cubicBezTo>
                    <a:cubicBezTo>
                      <a:pt x="7941" y="12871"/>
                      <a:pt x="8322" y="12050"/>
                      <a:pt x="8608" y="11228"/>
                    </a:cubicBezTo>
                    <a:cubicBezTo>
                      <a:pt x="9882" y="7513"/>
                      <a:pt x="9335" y="3489"/>
                      <a:pt x="11370"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8" name="Google Shape;228;p18"/>
              <p:cNvSpPr/>
              <p:nvPr/>
            </p:nvSpPr>
            <p:spPr>
              <a:xfrm flipH="1">
                <a:off x="713429" y="2593321"/>
                <a:ext cx="373722" cy="654846"/>
              </a:xfrm>
              <a:custGeom>
                <a:avLst/>
                <a:gdLst/>
                <a:ahLst/>
                <a:cxnLst/>
                <a:rect l="l" t="t" r="r" b="b"/>
                <a:pathLst>
                  <a:path w="6621" h="11602" extrusionOk="0">
                    <a:moveTo>
                      <a:pt x="6573" y="0"/>
                    </a:moveTo>
                    <a:cubicBezTo>
                      <a:pt x="6555" y="0"/>
                      <a:pt x="6546" y="11"/>
                      <a:pt x="6537" y="29"/>
                    </a:cubicBezTo>
                    <a:cubicBezTo>
                      <a:pt x="5990" y="1184"/>
                      <a:pt x="5775" y="2422"/>
                      <a:pt x="5573" y="3624"/>
                    </a:cubicBezTo>
                    <a:cubicBezTo>
                      <a:pt x="5371" y="4756"/>
                      <a:pt x="5180" y="5922"/>
                      <a:pt x="4704" y="7006"/>
                    </a:cubicBezTo>
                    <a:cubicBezTo>
                      <a:pt x="3847" y="8982"/>
                      <a:pt x="2096" y="10661"/>
                      <a:pt x="48" y="11518"/>
                    </a:cubicBezTo>
                    <a:cubicBezTo>
                      <a:pt x="13" y="11530"/>
                      <a:pt x="1" y="11542"/>
                      <a:pt x="13" y="11578"/>
                    </a:cubicBezTo>
                    <a:cubicBezTo>
                      <a:pt x="37" y="11590"/>
                      <a:pt x="48" y="11602"/>
                      <a:pt x="60" y="11602"/>
                    </a:cubicBezTo>
                    <a:cubicBezTo>
                      <a:pt x="2144" y="10744"/>
                      <a:pt x="3906" y="9042"/>
                      <a:pt x="4763" y="7053"/>
                    </a:cubicBezTo>
                    <a:cubicBezTo>
                      <a:pt x="5240" y="5946"/>
                      <a:pt x="5454" y="4791"/>
                      <a:pt x="5644" y="3660"/>
                    </a:cubicBezTo>
                    <a:cubicBezTo>
                      <a:pt x="5847" y="2446"/>
                      <a:pt x="6073" y="1219"/>
                      <a:pt x="6609" y="64"/>
                    </a:cubicBezTo>
                    <a:cubicBezTo>
                      <a:pt x="6621" y="41"/>
                      <a:pt x="6609" y="29"/>
                      <a:pt x="6597" y="5"/>
                    </a:cubicBezTo>
                    <a:cubicBezTo>
                      <a:pt x="6587" y="2"/>
                      <a:pt x="6579" y="0"/>
                      <a:pt x="6573"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8"/>
              <p:cNvSpPr/>
              <p:nvPr/>
            </p:nvSpPr>
            <p:spPr>
              <a:xfrm flipH="1">
                <a:off x="713444" y="4868520"/>
                <a:ext cx="778264" cy="825076"/>
              </a:xfrm>
              <a:custGeom>
                <a:avLst/>
                <a:gdLst/>
                <a:ahLst/>
                <a:cxnLst/>
                <a:rect l="l" t="t" r="r" b="b"/>
                <a:pathLst>
                  <a:path w="13788" h="14618" extrusionOk="0">
                    <a:moveTo>
                      <a:pt x="0" y="0"/>
                    </a:moveTo>
                    <a:cubicBezTo>
                      <a:pt x="798" y="2227"/>
                      <a:pt x="1679" y="4561"/>
                      <a:pt x="3346" y="6132"/>
                    </a:cubicBezTo>
                    <a:cubicBezTo>
                      <a:pt x="4489" y="7204"/>
                      <a:pt x="5882" y="7835"/>
                      <a:pt x="7215" y="8537"/>
                    </a:cubicBezTo>
                    <a:cubicBezTo>
                      <a:pt x="8549" y="9228"/>
                      <a:pt x="9906" y="10097"/>
                      <a:pt x="10752" y="11466"/>
                    </a:cubicBezTo>
                    <a:cubicBezTo>
                      <a:pt x="11097" y="12026"/>
                      <a:pt x="11383" y="12704"/>
                      <a:pt x="11930" y="13014"/>
                    </a:cubicBezTo>
                    <a:cubicBezTo>
                      <a:pt x="12097" y="13097"/>
                      <a:pt x="12288" y="13157"/>
                      <a:pt x="12418" y="13300"/>
                    </a:cubicBezTo>
                    <a:cubicBezTo>
                      <a:pt x="12692" y="13538"/>
                      <a:pt x="12752" y="13919"/>
                      <a:pt x="12930" y="14240"/>
                    </a:cubicBezTo>
                    <a:cubicBezTo>
                      <a:pt x="13050" y="14448"/>
                      <a:pt x="13298" y="14618"/>
                      <a:pt x="13488" y="14618"/>
                    </a:cubicBezTo>
                    <a:cubicBezTo>
                      <a:pt x="13582" y="14618"/>
                      <a:pt x="13661" y="14577"/>
                      <a:pt x="13704" y="14478"/>
                    </a:cubicBezTo>
                    <a:cubicBezTo>
                      <a:pt x="13788" y="14276"/>
                      <a:pt x="13454" y="12752"/>
                      <a:pt x="13466" y="12383"/>
                    </a:cubicBezTo>
                    <a:cubicBezTo>
                      <a:pt x="13490" y="11835"/>
                      <a:pt x="13514" y="11395"/>
                      <a:pt x="13454" y="10823"/>
                    </a:cubicBezTo>
                    <a:cubicBezTo>
                      <a:pt x="13300" y="9490"/>
                      <a:pt x="13121" y="8144"/>
                      <a:pt x="12288" y="6966"/>
                    </a:cubicBezTo>
                    <a:cubicBezTo>
                      <a:pt x="11764" y="6239"/>
                      <a:pt x="11049" y="5680"/>
                      <a:pt x="10323" y="5227"/>
                    </a:cubicBezTo>
                    <a:cubicBezTo>
                      <a:pt x="6989" y="3144"/>
                      <a:pt x="2941" y="2787"/>
                      <a:pt x="0"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8"/>
              <p:cNvSpPr/>
              <p:nvPr/>
            </p:nvSpPr>
            <p:spPr>
              <a:xfrm flipH="1">
                <a:off x="781963" y="5046666"/>
                <a:ext cx="556548" cy="508716"/>
              </a:xfrm>
              <a:custGeom>
                <a:avLst/>
                <a:gdLst/>
                <a:ahLst/>
                <a:cxnLst/>
                <a:rect l="l" t="t" r="r" b="b"/>
                <a:pathLst>
                  <a:path w="9860" h="9013" extrusionOk="0">
                    <a:moveTo>
                      <a:pt x="70" y="1"/>
                    </a:moveTo>
                    <a:cubicBezTo>
                      <a:pt x="57" y="1"/>
                      <a:pt x="43" y="10"/>
                      <a:pt x="37" y="23"/>
                    </a:cubicBezTo>
                    <a:cubicBezTo>
                      <a:pt x="1" y="35"/>
                      <a:pt x="25" y="59"/>
                      <a:pt x="37" y="83"/>
                    </a:cubicBezTo>
                    <a:cubicBezTo>
                      <a:pt x="1037" y="881"/>
                      <a:pt x="2204" y="1357"/>
                      <a:pt x="3323" y="1833"/>
                    </a:cubicBezTo>
                    <a:cubicBezTo>
                      <a:pt x="4382" y="2286"/>
                      <a:pt x="5466" y="2738"/>
                      <a:pt x="6418" y="3441"/>
                    </a:cubicBezTo>
                    <a:cubicBezTo>
                      <a:pt x="8157" y="4703"/>
                      <a:pt x="9407" y="6786"/>
                      <a:pt x="9764" y="8977"/>
                    </a:cubicBezTo>
                    <a:cubicBezTo>
                      <a:pt x="9764" y="9001"/>
                      <a:pt x="9800" y="9013"/>
                      <a:pt x="9812" y="9013"/>
                    </a:cubicBezTo>
                    <a:cubicBezTo>
                      <a:pt x="9847" y="9013"/>
                      <a:pt x="9859" y="8977"/>
                      <a:pt x="9859" y="8965"/>
                    </a:cubicBezTo>
                    <a:cubicBezTo>
                      <a:pt x="9502" y="6750"/>
                      <a:pt x="8240" y="4667"/>
                      <a:pt x="6478" y="3369"/>
                    </a:cubicBezTo>
                    <a:cubicBezTo>
                      <a:pt x="5513" y="2655"/>
                      <a:pt x="4430" y="2202"/>
                      <a:pt x="3370" y="1762"/>
                    </a:cubicBezTo>
                    <a:cubicBezTo>
                      <a:pt x="2251" y="1286"/>
                      <a:pt x="1096" y="809"/>
                      <a:pt x="96" y="23"/>
                    </a:cubicBezTo>
                    <a:cubicBezTo>
                      <a:pt x="91" y="7"/>
                      <a:pt x="81" y="1"/>
                      <a:pt x="70"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1" name="Google Shape;231;p18"/>
              <p:cNvSpPr/>
              <p:nvPr/>
            </p:nvSpPr>
            <p:spPr>
              <a:xfrm flipH="1">
                <a:off x="565541" y="4549314"/>
                <a:ext cx="468494" cy="1092049"/>
              </a:xfrm>
              <a:custGeom>
                <a:avLst/>
                <a:gdLst/>
                <a:ahLst/>
                <a:cxnLst/>
                <a:rect l="l" t="t" r="r" b="b"/>
                <a:pathLst>
                  <a:path w="8300" h="19348" extrusionOk="0">
                    <a:moveTo>
                      <a:pt x="727" y="0"/>
                    </a:moveTo>
                    <a:cubicBezTo>
                      <a:pt x="358" y="2322"/>
                      <a:pt x="0" y="4798"/>
                      <a:pt x="691" y="6989"/>
                    </a:cubicBezTo>
                    <a:cubicBezTo>
                      <a:pt x="1167" y="8477"/>
                      <a:pt x="2108" y="9692"/>
                      <a:pt x="2941" y="10942"/>
                    </a:cubicBezTo>
                    <a:cubicBezTo>
                      <a:pt x="3775" y="12192"/>
                      <a:pt x="4549" y="13621"/>
                      <a:pt x="4620" y="15228"/>
                    </a:cubicBezTo>
                    <a:cubicBezTo>
                      <a:pt x="4656" y="15883"/>
                      <a:pt x="4584" y="16609"/>
                      <a:pt x="4906" y="17157"/>
                    </a:cubicBezTo>
                    <a:cubicBezTo>
                      <a:pt x="5013" y="17312"/>
                      <a:pt x="5144" y="17455"/>
                      <a:pt x="5203" y="17645"/>
                    </a:cubicBezTo>
                    <a:cubicBezTo>
                      <a:pt x="5323" y="17967"/>
                      <a:pt x="5192" y="18359"/>
                      <a:pt x="5192" y="18717"/>
                    </a:cubicBezTo>
                    <a:cubicBezTo>
                      <a:pt x="5192" y="19012"/>
                      <a:pt x="5395" y="19348"/>
                      <a:pt x="5613" y="19348"/>
                    </a:cubicBezTo>
                    <a:cubicBezTo>
                      <a:pt x="5659" y="19348"/>
                      <a:pt x="5706" y="19333"/>
                      <a:pt x="5751" y="19300"/>
                    </a:cubicBezTo>
                    <a:cubicBezTo>
                      <a:pt x="5930" y="19181"/>
                      <a:pt x="6370" y="17657"/>
                      <a:pt x="6561" y="17359"/>
                    </a:cubicBezTo>
                    <a:cubicBezTo>
                      <a:pt x="6858" y="16883"/>
                      <a:pt x="7085" y="16514"/>
                      <a:pt x="7287" y="15978"/>
                    </a:cubicBezTo>
                    <a:cubicBezTo>
                      <a:pt x="7811" y="14704"/>
                      <a:pt x="8299" y="13454"/>
                      <a:pt x="8144" y="12025"/>
                    </a:cubicBezTo>
                    <a:cubicBezTo>
                      <a:pt x="8037" y="11132"/>
                      <a:pt x="7680" y="10299"/>
                      <a:pt x="7263" y="9561"/>
                    </a:cubicBezTo>
                    <a:cubicBezTo>
                      <a:pt x="5334" y="6120"/>
                      <a:pt x="1965" y="3858"/>
                      <a:pt x="727"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 name="Google Shape;232;p18"/>
              <p:cNvSpPr/>
              <p:nvPr/>
            </p:nvSpPr>
            <p:spPr>
              <a:xfrm flipH="1">
                <a:off x="659632" y="4780237"/>
                <a:ext cx="287023" cy="711966"/>
              </a:xfrm>
              <a:custGeom>
                <a:avLst/>
                <a:gdLst/>
                <a:ahLst/>
                <a:cxnLst/>
                <a:rect l="l" t="t" r="r" b="b"/>
                <a:pathLst>
                  <a:path w="5085" h="12614" extrusionOk="0">
                    <a:moveTo>
                      <a:pt x="64" y="0"/>
                    </a:moveTo>
                    <a:cubicBezTo>
                      <a:pt x="59" y="0"/>
                      <a:pt x="54" y="2"/>
                      <a:pt x="48" y="5"/>
                    </a:cubicBezTo>
                    <a:cubicBezTo>
                      <a:pt x="12" y="17"/>
                      <a:pt x="0" y="40"/>
                      <a:pt x="12" y="64"/>
                    </a:cubicBezTo>
                    <a:cubicBezTo>
                      <a:pt x="524" y="1255"/>
                      <a:pt x="1298" y="2243"/>
                      <a:pt x="2048" y="3196"/>
                    </a:cubicBezTo>
                    <a:cubicBezTo>
                      <a:pt x="2751" y="4089"/>
                      <a:pt x="3477" y="4993"/>
                      <a:pt x="3989" y="6077"/>
                    </a:cubicBezTo>
                    <a:cubicBezTo>
                      <a:pt x="4894" y="8041"/>
                      <a:pt x="5001" y="10458"/>
                      <a:pt x="4251" y="12554"/>
                    </a:cubicBezTo>
                    <a:cubicBezTo>
                      <a:pt x="4251" y="12578"/>
                      <a:pt x="4251" y="12602"/>
                      <a:pt x="4298" y="12613"/>
                    </a:cubicBezTo>
                    <a:cubicBezTo>
                      <a:pt x="4334" y="12613"/>
                      <a:pt x="4346" y="12602"/>
                      <a:pt x="4346" y="12602"/>
                    </a:cubicBezTo>
                    <a:cubicBezTo>
                      <a:pt x="5084" y="10482"/>
                      <a:pt x="4989" y="8041"/>
                      <a:pt x="4072" y="6065"/>
                    </a:cubicBezTo>
                    <a:cubicBezTo>
                      <a:pt x="3572" y="4958"/>
                      <a:pt x="2846" y="4041"/>
                      <a:pt x="2131" y="3148"/>
                    </a:cubicBezTo>
                    <a:cubicBezTo>
                      <a:pt x="1381" y="2196"/>
                      <a:pt x="596" y="1207"/>
                      <a:pt x="107" y="40"/>
                    </a:cubicBezTo>
                    <a:cubicBezTo>
                      <a:pt x="90" y="14"/>
                      <a:pt x="78" y="0"/>
                      <a:pt x="64"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 name="Google Shape;233;p18"/>
              <p:cNvSpPr/>
              <p:nvPr/>
            </p:nvSpPr>
            <p:spPr>
              <a:xfrm flipH="1">
                <a:off x="319598" y="4683036"/>
                <a:ext cx="369433" cy="1087421"/>
              </a:xfrm>
              <a:custGeom>
                <a:avLst/>
                <a:gdLst/>
                <a:ahLst/>
                <a:cxnLst/>
                <a:rect l="l" t="t" r="r" b="b"/>
                <a:pathLst>
                  <a:path w="6545" h="19266" extrusionOk="0">
                    <a:moveTo>
                      <a:pt x="5568" y="0"/>
                    </a:moveTo>
                    <a:lnTo>
                      <a:pt x="5568" y="0"/>
                    </a:lnTo>
                    <a:cubicBezTo>
                      <a:pt x="4092" y="1846"/>
                      <a:pt x="2568" y="3798"/>
                      <a:pt x="2080" y="6049"/>
                    </a:cubicBezTo>
                    <a:cubicBezTo>
                      <a:pt x="1758" y="7573"/>
                      <a:pt x="1973" y="9097"/>
                      <a:pt x="2068" y="10597"/>
                    </a:cubicBezTo>
                    <a:cubicBezTo>
                      <a:pt x="2175" y="12097"/>
                      <a:pt x="2151" y="13728"/>
                      <a:pt x="1413" y="15157"/>
                    </a:cubicBezTo>
                    <a:cubicBezTo>
                      <a:pt x="1116" y="15752"/>
                      <a:pt x="687" y="16348"/>
                      <a:pt x="699" y="16967"/>
                    </a:cubicBezTo>
                    <a:cubicBezTo>
                      <a:pt x="699" y="17157"/>
                      <a:pt x="758" y="17336"/>
                      <a:pt x="711" y="17550"/>
                    </a:cubicBezTo>
                    <a:cubicBezTo>
                      <a:pt x="651" y="17895"/>
                      <a:pt x="354" y="18157"/>
                      <a:pt x="187" y="18467"/>
                    </a:cubicBezTo>
                    <a:cubicBezTo>
                      <a:pt x="1" y="18781"/>
                      <a:pt x="42" y="19265"/>
                      <a:pt x="355" y="19265"/>
                    </a:cubicBezTo>
                    <a:cubicBezTo>
                      <a:pt x="362" y="19265"/>
                      <a:pt x="370" y="19265"/>
                      <a:pt x="377" y="19265"/>
                    </a:cubicBezTo>
                    <a:cubicBezTo>
                      <a:pt x="580" y="19241"/>
                      <a:pt x="1711" y="18145"/>
                      <a:pt x="2020" y="17979"/>
                    </a:cubicBezTo>
                    <a:cubicBezTo>
                      <a:pt x="2520" y="17717"/>
                      <a:pt x="2901" y="17503"/>
                      <a:pt x="3354" y="17145"/>
                    </a:cubicBezTo>
                    <a:cubicBezTo>
                      <a:pt x="4425" y="16288"/>
                      <a:pt x="5485" y="15443"/>
                      <a:pt x="6045" y="14121"/>
                    </a:cubicBezTo>
                    <a:cubicBezTo>
                      <a:pt x="6402" y="13288"/>
                      <a:pt x="6509" y="12395"/>
                      <a:pt x="6509" y="11538"/>
                    </a:cubicBezTo>
                    <a:cubicBezTo>
                      <a:pt x="6545" y="7597"/>
                      <a:pt x="4735" y="3965"/>
                      <a:pt x="5568"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8"/>
              <p:cNvSpPr/>
              <p:nvPr/>
            </p:nvSpPr>
            <p:spPr>
              <a:xfrm flipH="1">
                <a:off x="411656" y="4908823"/>
                <a:ext cx="179495" cy="737252"/>
              </a:xfrm>
              <a:custGeom>
                <a:avLst/>
                <a:gdLst/>
                <a:ahLst/>
                <a:cxnLst/>
                <a:rect l="l" t="t" r="r" b="b"/>
                <a:pathLst>
                  <a:path w="3180" h="13062" extrusionOk="0">
                    <a:moveTo>
                      <a:pt x="2549" y="1"/>
                    </a:moveTo>
                    <a:cubicBezTo>
                      <a:pt x="2537" y="1"/>
                      <a:pt x="2513" y="25"/>
                      <a:pt x="2513" y="48"/>
                    </a:cubicBezTo>
                    <a:cubicBezTo>
                      <a:pt x="2358" y="1311"/>
                      <a:pt x="2549" y="2561"/>
                      <a:pt x="2727" y="3775"/>
                    </a:cubicBezTo>
                    <a:cubicBezTo>
                      <a:pt x="2918" y="4882"/>
                      <a:pt x="3096" y="6049"/>
                      <a:pt x="2989" y="7240"/>
                    </a:cubicBezTo>
                    <a:cubicBezTo>
                      <a:pt x="2811" y="9383"/>
                      <a:pt x="1691" y="11526"/>
                      <a:pt x="13" y="12979"/>
                    </a:cubicBezTo>
                    <a:cubicBezTo>
                      <a:pt x="1" y="13002"/>
                      <a:pt x="1" y="13026"/>
                      <a:pt x="13" y="13038"/>
                    </a:cubicBezTo>
                    <a:cubicBezTo>
                      <a:pt x="13" y="13062"/>
                      <a:pt x="24" y="13062"/>
                      <a:pt x="36" y="13062"/>
                    </a:cubicBezTo>
                    <a:cubicBezTo>
                      <a:pt x="36" y="13062"/>
                      <a:pt x="47" y="13051"/>
                      <a:pt x="58" y="13051"/>
                    </a:cubicBezTo>
                    <a:cubicBezTo>
                      <a:pt x="63" y="13051"/>
                      <a:pt x="68" y="13054"/>
                      <a:pt x="72" y="13062"/>
                    </a:cubicBezTo>
                    <a:cubicBezTo>
                      <a:pt x="1763" y="11586"/>
                      <a:pt x="2894" y="9431"/>
                      <a:pt x="3072" y="7252"/>
                    </a:cubicBezTo>
                    <a:cubicBezTo>
                      <a:pt x="3180" y="6049"/>
                      <a:pt x="3001" y="4882"/>
                      <a:pt x="2822" y="3751"/>
                    </a:cubicBezTo>
                    <a:cubicBezTo>
                      <a:pt x="2644" y="2549"/>
                      <a:pt x="2453" y="1311"/>
                      <a:pt x="2596" y="48"/>
                    </a:cubicBezTo>
                    <a:cubicBezTo>
                      <a:pt x="2596" y="37"/>
                      <a:pt x="2584" y="1"/>
                      <a:pt x="2549"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5" name="Google Shape;235;p18"/>
              <p:cNvSpPr/>
              <p:nvPr/>
            </p:nvSpPr>
            <p:spPr>
              <a:xfrm flipH="1">
                <a:off x="2946085" y="4288530"/>
                <a:ext cx="2043083" cy="1912272"/>
              </a:xfrm>
              <a:custGeom>
                <a:avLst/>
                <a:gdLst/>
                <a:ahLst/>
                <a:cxnLst/>
                <a:rect l="l" t="t" r="r" b="b"/>
                <a:pathLst>
                  <a:path w="36196" h="33880" extrusionOk="0">
                    <a:moveTo>
                      <a:pt x="8096" y="0"/>
                    </a:moveTo>
                    <a:lnTo>
                      <a:pt x="8096" y="0"/>
                    </a:lnTo>
                    <a:cubicBezTo>
                      <a:pt x="8477" y="941"/>
                      <a:pt x="8358" y="2048"/>
                      <a:pt x="8477" y="3072"/>
                    </a:cubicBezTo>
                    <a:cubicBezTo>
                      <a:pt x="8644" y="4477"/>
                      <a:pt x="9263" y="5775"/>
                      <a:pt x="10251" y="6727"/>
                    </a:cubicBezTo>
                    <a:cubicBezTo>
                      <a:pt x="11097" y="7561"/>
                      <a:pt x="12204" y="8120"/>
                      <a:pt x="13049" y="8954"/>
                    </a:cubicBezTo>
                    <a:cubicBezTo>
                      <a:pt x="11335" y="8097"/>
                      <a:pt x="9597" y="7299"/>
                      <a:pt x="7823" y="6585"/>
                    </a:cubicBezTo>
                    <a:cubicBezTo>
                      <a:pt x="7763" y="6465"/>
                      <a:pt x="7715" y="6346"/>
                      <a:pt x="7680" y="6227"/>
                    </a:cubicBezTo>
                    <a:cubicBezTo>
                      <a:pt x="7513" y="5775"/>
                      <a:pt x="7453" y="5275"/>
                      <a:pt x="7322" y="4822"/>
                    </a:cubicBezTo>
                    <a:cubicBezTo>
                      <a:pt x="6858" y="3120"/>
                      <a:pt x="5572" y="1679"/>
                      <a:pt x="3953" y="1012"/>
                    </a:cubicBezTo>
                    <a:lnTo>
                      <a:pt x="3953" y="1012"/>
                    </a:lnTo>
                    <a:cubicBezTo>
                      <a:pt x="4620" y="1905"/>
                      <a:pt x="4846" y="3048"/>
                      <a:pt x="5370" y="4025"/>
                    </a:cubicBezTo>
                    <a:cubicBezTo>
                      <a:pt x="5739" y="4727"/>
                      <a:pt x="6275" y="5346"/>
                      <a:pt x="6799" y="5942"/>
                    </a:cubicBezTo>
                    <a:cubicBezTo>
                      <a:pt x="6918" y="6073"/>
                      <a:pt x="7025" y="6192"/>
                      <a:pt x="7144" y="6323"/>
                    </a:cubicBezTo>
                    <a:cubicBezTo>
                      <a:pt x="6144" y="5942"/>
                      <a:pt x="5144" y="5561"/>
                      <a:pt x="4132" y="5239"/>
                    </a:cubicBezTo>
                    <a:cubicBezTo>
                      <a:pt x="3907" y="5162"/>
                      <a:pt x="3644" y="5101"/>
                      <a:pt x="3401" y="5101"/>
                    </a:cubicBezTo>
                    <a:cubicBezTo>
                      <a:pt x="3115" y="5101"/>
                      <a:pt x="2856" y="5185"/>
                      <a:pt x="2715" y="5430"/>
                    </a:cubicBezTo>
                    <a:cubicBezTo>
                      <a:pt x="4228" y="5962"/>
                      <a:pt x="5729" y="6493"/>
                      <a:pt x="7241" y="7072"/>
                    </a:cubicBezTo>
                    <a:lnTo>
                      <a:pt x="7241" y="7072"/>
                    </a:lnTo>
                    <a:cubicBezTo>
                      <a:pt x="7201" y="7060"/>
                      <a:pt x="7157" y="7058"/>
                      <a:pt x="7120" y="7049"/>
                    </a:cubicBezTo>
                    <a:cubicBezTo>
                      <a:pt x="6739" y="6977"/>
                      <a:pt x="6334" y="6870"/>
                      <a:pt x="5953" y="6811"/>
                    </a:cubicBezTo>
                    <a:cubicBezTo>
                      <a:pt x="5629" y="6759"/>
                      <a:pt x="5299" y="6733"/>
                      <a:pt x="4969" y="6733"/>
                    </a:cubicBezTo>
                    <a:cubicBezTo>
                      <a:pt x="4162" y="6733"/>
                      <a:pt x="3355" y="6887"/>
                      <a:pt x="2620" y="7192"/>
                    </a:cubicBezTo>
                    <a:cubicBezTo>
                      <a:pt x="1560" y="7620"/>
                      <a:pt x="631" y="8347"/>
                      <a:pt x="0" y="9275"/>
                    </a:cubicBezTo>
                    <a:cubicBezTo>
                      <a:pt x="845" y="9037"/>
                      <a:pt x="1679" y="8799"/>
                      <a:pt x="2524" y="8549"/>
                    </a:cubicBezTo>
                    <a:lnTo>
                      <a:pt x="3191" y="8382"/>
                    </a:lnTo>
                    <a:cubicBezTo>
                      <a:pt x="4227" y="8168"/>
                      <a:pt x="5275" y="8335"/>
                      <a:pt x="6310" y="8156"/>
                    </a:cubicBezTo>
                    <a:cubicBezTo>
                      <a:pt x="7001" y="8037"/>
                      <a:pt x="7656" y="7763"/>
                      <a:pt x="8287" y="7442"/>
                    </a:cubicBezTo>
                    <a:cubicBezTo>
                      <a:pt x="10025" y="8120"/>
                      <a:pt x="11740" y="8871"/>
                      <a:pt x="13407" y="9716"/>
                    </a:cubicBezTo>
                    <a:lnTo>
                      <a:pt x="13121" y="9716"/>
                    </a:lnTo>
                    <a:cubicBezTo>
                      <a:pt x="11633" y="9668"/>
                      <a:pt x="10204" y="9097"/>
                      <a:pt x="8716" y="8978"/>
                    </a:cubicBezTo>
                    <a:cubicBezTo>
                      <a:pt x="8537" y="8963"/>
                      <a:pt x="8359" y="8956"/>
                      <a:pt x="8180" y="8956"/>
                    </a:cubicBezTo>
                    <a:cubicBezTo>
                      <a:pt x="6785" y="8956"/>
                      <a:pt x="5396" y="9405"/>
                      <a:pt x="4203" y="10228"/>
                    </a:cubicBezTo>
                    <a:cubicBezTo>
                      <a:pt x="3215" y="10907"/>
                      <a:pt x="2346" y="11859"/>
                      <a:pt x="1226" y="12252"/>
                    </a:cubicBezTo>
                    <a:cubicBezTo>
                      <a:pt x="1607" y="12311"/>
                      <a:pt x="1988" y="12347"/>
                      <a:pt x="2358" y="12347"/>
                    </a:cubicBezTo>
                    <a:cubicBezTo>
                      <a:pt x="4358" y="12347"/>
                      <a:pt x="6132" y="10942"/>
                      <a:pt x="8096" y="10597"/>
                    </a:cubicBezTo>
                    <a:cubicBezTo>
                      <a:pt x="8518" y="10523"/>
                      <a:pt x="8940" y="10500"/>
                      <a:pt x="9364" y="10500"/>
                    </a:cubicBezTo>
                    <a:cubicBezTo>
                      <a:pt x="9968" y="10500"/>
                      <a:pt x="10576" y="10547"/>
                      <a:pt x="11192" y="10561"/>
                    </a:cubicBezTo>
                    <a:cubicBezTo>
                      <a:pt x="11315" y="10565"/>
                      <a:pt x="11437" y="10568"/>
                      <a:pt x="11560" y="10568"/>
                    </a:cubicBezTo>
                    <a:cubicBezTo>
                      <a:pt x="12166" y="10568"/>
                      <a:pt x="12775" y="10511"/>
                      <a:pt x="13359" y="10323"/>
                    </a:cubicBezTo>
                    <a:cubicBezTo>
                      <a:pt x="13466" y="10299"/>
                      <a:pt x="13871" y="10192"/>
                      <a:pt x="14026" y="10049"/>
                    </a:cubicBezTo>
                    <a:lnTo>
                      <a:pt x="14609" y="10359"/>
                    </a:lnTo>
                    <a:cubicBezTo>
                      <a:pt x="15788" y="11014"/>
                      <a:pt x="16919" y="11728"/>
                      <a:pt x="18014" y="12490"/>
                    </a:cubicBezTo>
                    <a:lnTo>
                      <a:pt x="17979" y="12490"/>
                    </a:lnTo>
                    <a:cubicBezTo>
                      <a:pt x="17086" y="12407"/>
                      <a:pt x="16169" y="12323"/>
                      <a:pt x="15276" y="12252"/>
                    </a:cubicBezTo>
                    <a:cubicBezTo>
                      <a:pt x="14316" y="12163"/>
                      <a:pt x="13348" y="12079"/>
                      <a:pt x="12384" y="12079"/>
                    </a:cubicBezTo>
                    <a:cubicBezTo>
                      <a:pt x="11793" y="12079"/>
                      <a:pt x="11204" y="12111"/>
                      <a:pt x="10621" y="12192"/>
                    </a:cubicBezTo>
                    <a:cubicBezTo>
                      <a:pt x="8492" y="12485"/>
                      <a:pt x="6455" y="13443"/>
                      <a:pt x="4319" y="13443"/>
                    </a:cubicBezTo>
                    <a:cubicBezTo>
                      <a:pt x="4280" y="13443"/>
                      <a:pt x="4242" y="13443"/>
                      <a:pt x="4203" y="13443"/>
                    </a:cubicBezTo>
                    <a:lnTo>
                      <a:pt x="4203" y="13443"/>
                    </a:lnTo>
                    <a:cubicBezTo>
                      <a:pt x="5980" y="14522"/>
                      <a:pt x="8062" y="15071"/>
                      <a:pt x="10140" y="15071"/>
                    </a:cubicBezTo>
                    <a:cubicBezTo>
                      <a:pt x="11501" y="15071"/>
                      <a:pt x="12861" y="14835"/>
                      <a:pt x="14133" y="14359"/>
                    </a:cubicBezTo>
                    <a:cubicBezTo>
                      <a:pt x="15026" y="14014"/>
                      <a:pt x="15871" y="13574"/>
                      <a:pt x="16800" y="13288"/>
                    </a:cubicBezTo>
                    <a:cubicBezTo>
                      <a:pt x="17283" y="13143"/>
                      <a:pt x="17797" y="13045"/>
                      <a:pt x="18311" y="13045"/>
                    </a:cubicBezTo>
                    <a:cubicBezTo>
                      <a:pt x="18430" y="13045"/>
                      <a:pt x="18550" y="13050"/>
                      <a:pt x="18669" y="13062"/>
                    </a:cubicBezTo>
                    <a:cubicBezTo>
                      <a:pt x="18729" y="13062"/>
                      <a:pt x="18848" y="13109"/>
                      <a:pt x="18991" y="13145"/>
                    </a:cubicBezTo>
                    <a:cubicBezTo>
                      <a:pt x="20372" y="14121"/>
                      <a:pt x="21705" y="15181"/>
                      <a:pt x="23039" y="16241"/>
                    </a:cubicBezTo>
                    <a:lnTo>
                      <a:pt x="23051" y="16252"/>
                    </a:lnTo>
                    <a:cubicBezTo>
                      <a:pt x="22396" y="16241"/>
                      <a:pt x="21729" y="16098"/>
                      <a:pt x="21086" y="15967"/>
                    </a:cubicBezTo>
                    <a:cubicBezTo>
                      <a:pt x="20312" y="15788"/>
                      <a:pt x="19550" y="15586"/>
                      <a:pt x="18776" y="15431"/>
                    </a:cubicBezTo>
                    <a:cubicBezTo>
                      <a:pt x="17999" y="15283"/>
                      <a:pt x="17209" y="15209"/>
                      <a:pt x="16419" y="15209"/>
                    </a:cubicBezTo>
                    <a:cubicBezTo>
                      <a:pt x="14980" y="15209"/>
                      <a:pt x="13540" y="15455"/>
                      <a:pt x="12180" y="15955"/>
                    </a:cubicBezTo>
                    <a:cubicBezTo>
                      <a:pt x="10085" y="16717"/>
                      <a:pt x="8215" y="18098"/>
                      <a:pt x="6882" y="19896"/>
                    </a:cubicBezTo>
                    <a:cubicBezTo>
                      <a:pt x="8573" y="19479"/>
                      <a:pt x="10240" y="19062"/>
                      <a:pt x="11918" y="18646"/>
                    </a:cubicBezTo>
                    <a:cubicBezTo>
                      <a:pt x="12347" y="18538"/>
                      <a:pt x="12799" y="18419"/>
                      <a:pt x="13240" y="18348"/>
                    </a:cubicBezTo>
                    <a:cubicBezTo>
                      <a:pt x="13935" y="18229"/>
                      <a:pt x="14637" y="18199"/>
                      <a:pt x="15342" y="18199"/>
                    </a:cubicBezTo>
                    <a:cubicBezTo>
                      <a:pt x="16069" y="18199"/>
                      <a:pt x="16800" y="18231"/>
                      <a:pt x="17528" y="18231"/>
                    </a:cubicBezTo>
                    <a:cubicBezTo>
                      <a:pt x="18149" y="18231"/>
                      <a:pt x="18768" y="18208"/>
                      <a:pt x="19384" y="18122"/>
                    </a:cubicBezTo>
                    <a:cubicBezTo>
                      <a:pt x="20800" y="17931"/>
                      <a:pt x="22158" y="17431"/>
                      <a:pt x="23455" y="16812"/>
                    </a:cubicBezTo>
                    <a:cubicBezTo>
                      <a:pt x="23491" y="16800"/>
                      <a:pt x="23551" y="16776"/>
                      <a:pt x="23646" y="16729"/>
                    </a:cubicBezTo>
                    <a:cubicBezTo>
                      <a:pt x="24551" y="17455"/>
                      <a:pt x="25444" y="18205"/>
                      <a:pt x="26349" y="18919"/>
                    </a:cubicBezTo>
                    <a:cubicBezTo>
                      <a:pt x="26099" y="18943"/>
                      <a:pt x="25861" y="18991"/>
                      <a:pt x="25753" y="19003"/>
                    </a:cubicBezTo>
                    <a:cubicBezTo>
                      <a:pt x="25382" y="19044"/>
                      <a:pt x="25010" y="19061"/>
                      <a:pt x="24638" y="19061"/>
                    </a:cubicBezTo>
                    <a:cubicBezTo>
                      <a:pt x="23100" y="19061"/>
                      <a:pt x="21553" y="18777"/>
                      <a:pt x="20010" y="18777"/>
                    </a:cubicBezTo>
                    <a:cubicBezTo>
                      <a:pt x="19770" y="18777"/>
                      <a:pt x="19529" y="18784"/>
                      <a:pt x="19288" y="18800"/>
                    </a:cubicBezTo>
                    <a:cubicBezTo>
                      <a:pt x="17002" y="18931"/>
                      <a:pt x="14788" y="19884"/>
                      <a:pt x="13049" y="21479"/>
                    </a:cubicBezTo>
                    <a:cubicBezTo>
                      <a:pt x="11752" y="22646"/>
                      <a:pt x="10692" y="24194"/>
                      <a:pt x="9168" y="24956"/>
                    </a:cubicBezTo>
                    <a:cubicBezTo>
                      <a:pt x="9716" y="24956"/>
                      <a:pt x="10263" y="24956"/>
                      <a:pt x="10811" y="24884"/>
                    </a:cubicBezTo>
                    <a:cubicBezTo>
                      <a:pt x="13669" y="24492"/>
                      <a:pt x="15955" y="22110"/>
                      <a:pt x="18717" y="21253"/>
                    </a:cubicBezTo>
                    <a:cubicBezTo>
                      <a:pt x="20146" y="20801"/>
                      <a:pt x="21670" y="20765"/>
                      <a:pt x="23158" y="20598"/>
                    </a:cubicBezTo>
                    <a:cubicBezTo>
                      <a:pt x="24194" y="20479"/>
                      <a:pt x="25253" y="20289"/>
                      <a:pt x="26230" y="19836"/>
                    </a:cubicBezTo>
                    <a:cubicBezTo>
                      <a:pt x="26349" y="19789"/>
                      <a:pt x="26753" y="19610"/>
                      <a:pt x="27004" y="19419"/>
                    </a:cubicBezTo>
                    <a:cubicBezTo>
                      <a:pt x="27754" y="19991"/>
                      <a:pt x="28528" y="20539"/>
                      <a:pt x="29313" y="21063"/>
                    </a:cubicBezTo>
                    <a:cubicBezTo>
                      <a:pt x="28968" y="21086"/>
                      <a:pt x="28647" y="21182"/>
                      <a:pt x="28301" y="21265"/>
                    </a:cubicBezTo>
                    <a:lnTo>
                      <a:pt x="24825" y="22206"/>
                    </a:lnTo>
                    <a:cubicBezTo>
                      <a:pt x="22813" y="22741"/>
                      <a:pt x="20800" y="23289"/>
                      <a:pt x="18967" y="24277"/>
                    </a:cubicBezTo>
                    <a:cubicBezTo>
                      <a:pt x="16395" y="25646"/>
                      <a:pt x="14264" y="27825"/>
                      <a:pt x="11513" y="28778"/>
                    </a:cubicBezTo>
                    <a:cubicBezTo>
                      <a:pt x="12445" y="28960"/>
                      <a:pt x="13392" y="29049"/>
                      <a:pt x="14339" y="29049"/>
                    </a:cubicBezTo>
                    <a:cubicBezTo>
                      <a:pt x="17966" y="29049"/>
                      <a:pt x="21591" y="27742"/>
                      <a:pt x="24348" y="25373"/>
                    </a:cubicBezTo>
                    <a:cubicBezTo>
                      <a:pt x="25313" y="24539"/>
                      <a:pt x="26158" y="23587"/>
                      <a:pt x="27182" y="22813"/>
                    </a:cubicBezTo>
                    <a:cubicBezTo>
                      <a:pt x="27861" y="22313"/>
                      <a:pt x="28599" y="21896"/>
                      <a:pt x="29420" y="21670"/>
                    </a:cubicBezTo>
                    <a:cubicBezTo>
                      <a:pt x="29540" y="21634"/>
                      <a:pt x="29897" y="21622"/>
                      <a:pt x="30159" y="21574"/>
                    </a:cubicBezTo>
                    <a:cubicBezTo>
                      <a:pt x="30182" y="21574"/>
                      <a:pt x="30182" y="21598"/>
                      <a:pt x="30194" y="21598"/>
                    </a:cubicBezTo>
                    <a:cubicBezTo>
                      <a:pt x="30480" y="21753"/>
                      <a:pt x="31445" y="22265"/>
                      <a:pt x="32516" y="22753"/>
                    </a:cubicBezTo>
                    <a:cubicBezTo>
                      <a:pt x="30933" y="23241"/>
                      <a:pt x="29385" y="23884"/>
                      <a:pt x="28016" y="24837"/>
                    </a:cubicBezTo>
                    <a:cubicBezTo>
                      <a:pt x="25932" y="26277"/>
                      <a:pt x="24372" y="28361"/>
                      <a:pt x="22241" y="29754"/>
                    </a:cubicBezTo>
                    <a:cubicBezTo>
                      <a:pt x="21789" y="30052"/>
                      <a:pt x="21289" y="30314"/>
                      <a:pt x="20800" y="30588"/>
                    </a:cubicBezTo>
                    <a:cubicBezTo>
                      <a:pt x="18931" y="31600"/>
                      <a:pt x="17062" y="32612"/>
                      <a:pt x="15193" y="33624"/>
                    </a:cubicBezTo>
                    <a:cubicBezTo>
                      <a:pt x="16057" y="33796"/>
                      <a:pt x="16938" y="33879"/>
                      <a:pt x="17820" y="33879"/>
                    </a:cubicBezTo>
                    <a:cubicBezTo>
                      <a:pt x="19685" y="33879"/>
                      <a:pt x="21555" y="33505"/>
                      <a:pt x="23277" y="32802"/>
                    </a:cubicBezTo>
                    <a:cubicBezTo>
                      <a:pt x="25813" y="31754"/>
                      <a:pt x="28051" y="29992"/>
                      <a:pt x="29706" y="27801"/>
                    </a:cubicBezTo>
                    <a:cubicBezTo>
                      <a:pt x="30278" y="27028"/>
                      <a:pt x="30802" y="26194"/>
                      <a:pt x="31349" y="25384"/>
                    </a:cubicBezTo>
                    <a:cubicBezTo>
                      <a:pt x="31849" y="24694"/>
                      <a:pt x="32349" y="23980"/>
                      <a:pt x="32992" y="23408"/>
                    </a:cubicBezTo>
                    <a:cubicBezTo>
                      <a:pt x="33064" y="23349"/>
                      <a:pt x="33219" y="23241"/>
                      <a:pt x="33361" y="23146"/>
                    </a:cubicBezTo>
                    <a:cubicBezTo>
                      <a:pt x="34301" y="23537"/>
                      <a:pt x="35219" y="23841"/>
                      <a:pt x="35745" y="23841"/>
                    </a:cubicBezTo>
                    <a:cubicBezTo>
                      <a:pt x="36019" y="23841"/>
                      <a:pt x="36187" y="23759"/>
                      <a:pt x="36195" y="23563"/>
                    </a:cubicBezTo>
                    <a:cubicBezTo>
                      <a:pt x="36183" y="22694"/>
                      <a:pt x="34302" y="22360"/>
                      <a:pt x="33588" y="22134"/>
                    </a:cubicBezTo>
                    <a:cubicBezTo>
                      <a:pt x="33576" y="22063"/>
                      <a:pt x="33540" y="21991"/>
                      <a:pt x="33516" y="21920"/>
                    </a:cubicBezTo>
                    <a:cubicBezTo>
                      <a:pt x="33100" y="20932"/>
                      <a:pt x="33111" y="19824"/>
                      <a:pt x="33338" y="18777"/>
                    </a:cubicBezTo>
                    <a:cubicBezTo>
                      <a:pt x="33564" y="17741"/>
                      <a:pt x="33992" y="16752"/>
                      <a:pt x="34373" y="15776"/>
                    </a:cubicBezTo>
                    <a:cubicBezTo>
                      <a:pt x="35064" y="14050"/>
                      <a:pt x="35671" y="12228"/>
                      <a:pt x="35493" y="10383"/>
                    </a:cubicBezTo>
                    <a:cubicBezTo>
                      <a:pt x="35350" y="8906"/>
                      <a:pt x="34671" y="7525"/>
                      <a:pt x="33742" y="6394"/>
                    </a:cubicBezTo>
                    <a:cubicBezTo>
                      <a:pt x="32802" y="5263"/>
                      <a:pt x="31576" y="4370"/>
                      <a:pt x="30290" y="3668"/>
                    </a:cubicBezTo>
                    <a:lnTo>
                      <a:pt x="30290" y="3668"/>
                    </a:lnTo>
                    <a:cubicBezTo>
                      <a:pt x="31516" y="5453"/>
                      <a:pt x="31802" y="7751"/>
                      <a:pt x="31742" y="9918"/>
                    </a:cubicBezTo>
                    <a:cubicBezTo>
                      <a:pt x="31683" y="12097"/>
                      <a:pt x="31302" y="14252"/>
                      <a:pt x="31325" y="16443"/>
                    </a:cubicBezTo>
                    <a:cubicBezTo>
                      <a:pt x="31337" y="17776"/>
                      <a:pt x="31540" y="19134"/>
                      <a:pt x="32040" y="20384"/>
                    </a:cubicBezTo>
                    <a:cubicBezTo>
                      <a:pt x="32230" y="20872"/>
                      <a:pt x="32492" y="21348"/>
                      <a:pt x="32790" y="21789"/>
                    </a:cubicBezTo>
                    <a:cubicBezTo>
                      <a:pt x="31826" y="21336"/>
                      <a:pt x="30897" y="20812"/>
                      <a:pt x="30004" y="20253"/>
                    </a:cubicBezTo>
                    <a:cubicBezTo>
                      <a:pt x="29956" y="20217"/>
                      <a:pt x="29932" y="20193"/>
                      <a:pt x="29885" y="20181"/>
                    </a:cubicBezTo>
                    <a:cubicBezTo>
                      <a:pt x="29873" y="20098"/>
                      <a:pt x="29849" y="20039"/>
                      <a:pt x="29849" y="20003"/>
                    </a:cubicBezTo>
                    <a:cubicBezTo>
                      <a:pt x="29790" y="19300"/>
                      <a:pt x="29885" y="18574"/>
                      <a:pt x="29992" y="17872"/>
                    </a:cubicBezTo>
                    <a:cubicBezTo>
                      <a:pt x="30111" y="17086"/>
                      <a:pt x="30266" y="16288"/>
                      <a:pt x="30361" y="15490"/>
                    </a:cubicBezTo>
                    <a:cubicBezTo>
                      <a:pt x="30611" y="13228"/>
                      <a:pt x="30266" y="10907"/>
                      <a:pt x="29313" y="8835"/>
                    </a:cubicBezTo>
                    <a:cubicBezTo>
                      <a:pt x="28385" y="6763"/>
                      <a:pt x="26849" y="4965"/>
                      <a:pt x="24908" y="3775"/>
                    </a:cubicBezTo>
                    <a:lnTo>
                      <a:pt x="24908" y="3775"/>
                    </a:lnTo>
                    <a:lnTo>
                      <a:pt x="26563" y="8775"/>
                    </a:lnTo>
                    <a:cubicBezTo>
                      <a:pt x="26718" y="9204"/>
                      <a:pt x="26849" y="9656"/>
                      <a:pt x="26968" y="10097"/>
                    </a:cubicBezTo>
                    <a:cubicBezTo>
                      <a:pt x="27468" y="12121"/>
                      <a:pt x="27230" y="14288"/>
                      <a:pt x="27670" y="16324"/>
                    </a:cubicBezTo>
                    <a:cubicBezTo>
                      <a:pt x="27908" y="17443"/>
                      <a:pt x="28337" y="18491"/>
                      <a:pt x="28873" y="19503"/>
                    </a:cubicBezTo>
                    <a:cubicBezTo>
                      <a:pt x="28170" y="19027"/>
                      <a:pt x="27492" y="18527"/>
                      <a:pt x="26813" y="18015"/>
                    </a:cubicBezTo>
                    <a:cubicBezTo>
                      <a:pt x="26801" y="17824"/>
                      <a:pt x="26777" y="17634"/>
                      <a:pt x="26777" y="17562"/>
                    </a:cubicBezTo>
                    <a:cubicBezTo>
                      <a:pt x="26670" y="16681"/>
                      <a:pt x="26337" y="15848"/>
                      <a:pt x="25968" y="15062"/>
                    </a:cubicBezTo>
                    <a:cubicBezTo>
                      <a:pt x="25444" y="13931"/>
                      <a:pt x="24813" y="12859"/>
                      <a:pt x="24491" y="11633"/>
                    </a:cubicBezTo>
                    <a:cubicBezTo>
                      <a:pt x="23908" y="9299"/>
                      <a:pt x="24598" y="6668"/>
                      <a:pt x="23634" y="4477"/>
                    </a:cubicBezTo>
                    <a:cubicBezTo>
                      <a:pt x="23455" y="4060"/>
                      <a:pt x="23194" y="3668"/>
                      <a:pt x="22955" y="3287"/>
                    </a:cubicBezTo>
                    <a:lnTo>
                      <a:pt x="22955" y="3287"/>
                    </a:lnTo>
                    <a:cubicBezTo>
                      <a:pt x="23098" y="4703"/>
                      <a:pt x="22467" y="6108"/>
                      <a:pt x="22181" y="7537"/>
                    </a:cubicBezTo>
                    <a:cubicBezTo>
                      <a:pt x="21824" y="9466"/>
                      <a:pt x="22110" y="11442"/>
                      <a:pt x="23003" y="13109"/>
                    </a:cubicBezTo>
                    <a:cubicBezTo>
                      <a:pt x="23789" y="14562"/>
                      <a:pt x="25015" y="15788"/>
                      <a:pt x="25789" y="17241"/>
                    </a:cubicBezTo>
                    <a:cubicBezTo>
                      <a:pt x="24813" y="16491"/>
                      <a:pt x="23825" y="15717"/>
                      <a:pt x="22824" y="14967"/>
                    </a:cubicBezTo>
                    <a:cubicBezTo>
                      <a:pt x="22384" y="14621"/>
                      <a:pt x="21920" y="14300"/>
                      <a:pt x="21455" y="13966"/>
                    </a:cubicBezTo>
                    <a:cubicBezTo>
                      <a:pt x="21229" y="13550"/>
                      <a:pt x="21086" y="13097"/>
                      <a:pt x="20979" y="12633"/>
                    </a:cubicBezTo>
                    <a:cubicBezTo>
                      <a:pt x="20753" y="11633"/>
                      <a:pt x="20717" y="10621"/>
                      <a:pt x="20562" y="9609"/>
                    </a:cubicBezTo>
                    <a:cubicBezTo>
                      <a:pt x="19979" y="6013"/>
                      <a:pt x="17681" y="2715"/>
                      <a:pt x="14478" y="965"/>
                    </a:cubicBezTo>
                    <a:lnTo>
                      <a:pt x="14478" y="965"/>
                    </a:lnTo>
                    <a:cubicBezTo>
                      <a:pt x="15669" y="2953"/>
                      <a:pt x="15847" y="5382"/>
                      <a:pt x="16705" y="7537"/>
                    </a:cubicBezTo>
                    <a:cubicBezTo>
                      <a:pt x="17324" y="9073"/>
                      <a:pt x="18276" y="10442"/>
                      <a:pt x="19229" y="11799"/>
                    </a:cubicBezTo>
                    <a:cubicBezTo>
                      <a:pt x="19503" y="12216"/>
                      <a:pt x="19800" y="12621"/>
                      <a:pt x="20086" y="13038"/>
                    </a:cubicBezTo>
                    <a:cubicBezTo>
                      <a:pt x="19264" y="12478"/>
                      <a:pt x="18431" y="11966"/>
                      <a:pt x="17598" y="11454"/>
                    </a:cubicBezTo>
                    <a:lnTo>
                      <a:pt x="17514" y="11371"/>
                    </a:lnTo>
                    <a:cubicBezTo>
                      <a:pt x="17145" y="10918"/>
                      <a:pt x="16907" y="10383"/>
                      <a:pt x="16740" y="9847"/>
                    </a:cubicBezTo>
                    <a:cubicBezTo>
                      <a:pt x="16490" y="9013"/>
                      <a:pt x="16395" y="8156"/>
                      <a:pt x="16193" y="7299"/>
                    </a:cubicBezTo>
                    <a:cubicBezTo>
                      <a:pt x="15478" y="4263"/>
                      <a:pt x="13299" y="1608"/>
                      <a:pt x="10454" y="298"/>
                    </a:cubicBezTo>
                    <a:lnTo>
                      <a:pt x="10454" y="298"/>
                    </a:lnTo>
                    <a:cubicBezTo>
                      <a:pt x="11609" y="1917"/>
                      <a:pt x="11906" y="3989"/>
                      <a:pt x="12764" y="5775"/>
                    </a:cubicBezTo>
                    <a:cubicBezTo>
                      <a:pt x="13395" y="7037"/>
                      <a:pt x="14288" y="8156"/>
                      <a:pt x="15181" y="9252"/>
                    </a:cubicBezTo>
                    <a:cubicBezTo>
                      <a:pt x="15574" y="9764"/>
                      <a:pt x="15978" y="10252"/>
                      <a:pt x="16395" y="10752"/>
                    </a:cubicBezTo>
                    <a:cubicBezTo>
                      <a:pt x="15597" y="10299"/>
                      <a:pt x="14776" y="9847"/>
                      <a:pt x="13954" y="9418"/>
                    </a:cubicBezTo>
                    <a:cubicBezTo>
                      <a:pt x="13907" y="9240"/>
                      <a:pt x="13811" y="9013"/>
                      <a:pt x="13776" y="8954"/>
                    </a:cubicBezTo>
                    <a:cubicBezTo>
                      <a:pt x="13514" y="8370"/>
                      <a:pt x="13109" y="7870"/>
                      <a:pt x="12692" y="7406"/>
                    </a:cubicBezTo>
                    <a:cubicBezTo>
                      <a:pt x="12085" y="6751"/>
                      <a:pt x="11406" y="6144"/>
                      <a:pt x="10954" y="5382"/>
                    </a:cubicBezTo>
                    <a:cubicBezTo>
                      <a:pt x="10037" y="3906"/>
                      <a:pt x="9954" y="1965"/>
                      <a:pt x="8811" y="667"/>
                    </a:cubicBezTo>
                    <a:cubicBezTo>
                      <a:pt x="8585" y="417"/>
                      <a:pt x="8346" y="203"/>
                      <a:pt x="8096"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 name="Google Shape;236;p18"/>
              <p:cNvSpPr/>
              <p:nvPr/>
            </p:nvSpPr>
            <p:spPr>
              <a:xfrm flipH="1">
                <a:off x="3093227" y="4819468"/>
                <a:ext cx="81337" cy="612909"/>
              </a:xfrm>
              <a:custGeom>
                <a:avLst/>
                <a:gdLst/>
                <a:ahLst/>
                <a:cxnLst/>
                <a:rect l="l" t="t" r="r" b="b"/>
                <a:pathLst>
                  <a:path w="1441" h="10859" extrusionOk="0">
                    <a:moveTo>
                      <a:pt x="1131" y="0"/>
                    </a:moveTo>
                    <a:cubicBezTo>
                      <a:pt x="1107" y="0"/>
                      <a:pt x="1095" y="12"/>
                      <a:pt x="1095" y="48"/>
                    </a:cubicBezTo>
                    <a:cubicBezTo>
                      <a:pt x="1369" y="1834"/>
                      <a:pt x="1310" y="3656"/>
                      <a:pt x="941" y="5489"/>
                    </a:cubicBezTo>
                    <a:cubicBezTo>
                      <a:pt x="857" y="5834"/>
                      <a:pt x="786" y="6203"/>
                      <a:pt x="702" y="6549"/>
                    </a:cubicBezTo>
                    <a:cubicBezTo>
                      <a:pt x="357" y="7954"/>
                      <a:pt x="0" y="9430"/>
                      <a:pt x="405" y="10835"/>
                    </a:cubicBezTo>
                    <a:cubicBezTo>
                      <a:pt x="417" y="10847"/>
                      <a:pt x="429" y="10859"/>
                      <a:pt x="441" y="10859"/>
                    </a:cubicBezTo>
                    <a:cubicBezTo>
                      <a:pt x="488" y="10859"/>
                      <a:pt x="500" y="10835"/>
                      <a:pt x="476" y="10799"/>
                    </a:cubicBezTo>
                    <a:cubicBezTo>
                      <a:pt x="83" y="9418"/>
                      <a:pt x="429" y="7978"/>
                      <a:pt x="774" y="6561"/>
                    </a:cubicBezTo>
                    <a:cubicBezTo>
                      <a:pt x="845" y="6215"/>
                      <a:pt x="941" y="5858"/>
                      <a:pt x="1012" y="5501"/>
                    </a:cubicBezTo>
                    <a:cubicBezTo>
                      <a:pt x="1393" y="3667"/>
                      <a:pt x="1441" y="1822"/>
                      <a:pt x="1167" y="24"/>
                    </a:cubicBezTo>
                    <a:cubicBezTo>
                      <a:pt x="1167" y="12"/>
                      <a:pt x="1155" y="0"/>
                      <a:pt x="1131"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 name="Google Shape;237;p18"/>
              <p:cNvSpPr/>
              <p:nvPr/>
            </p:nvSpPr>
            <p:spPr>
              <a:xfrm flipH="1">
                <a:off x="3349949" y="4770641"/>
                <a:ext cx="104197" cy="573061"/>
              </a:xfrm>
              <a:custGeom>
                <a:avLst/>
                <a:gdLst/>
                <a:ahLst/>
                <a:cxnLst/>
                <a:rect l="l" t="t" r="r" b="b"/>
                <a:pathLst>
                  <a:path w="1846" h="10153" extrusionOk="0">
                    <a:moveTo>
                      <a:pt x="44" y="1"/>
                    </a:moveTo>
                    <a:cubicBezTo>
                      <a:pt x="36" y="1"/>
                      <a:pt x="28" y="4"/>
                      <a:pt x="24" y="8"/>
                    </a:cubicBezTo>
                    <a:cubicBezTo>
                      <a:pt x="0" y="32"/>
                      <a:pt x="0" y="56"/>
                      <a:pt x="12" y="80"/>
                    </a:cubicBezTo>
                    <a:cubicBezTo>
                      <a:pt x="810" y="1282"/>
                      <a:pt x="1262" y="2830"/>
                      <a:pt x="1405" y="4949"/>
                    </a:cubicBezTo>
                    <a:cubicBezTo>
                      <a:pt x="1453" y="5580"/>
                      <a:pt x="1488" y="6223"/>
                      <a:pt x="1500" y="6830"/>
                    </a:cubicBezTo>
                    <a:cubicBezTo>
                      <a:pt x="1524" y="7902"/>
                      <a:pt x="1572" y="9021"/>
                      <a:pt x="1738" y="10105"/>
                    </a:cubicBezTo>
                    <a:cubicBezTo>
                      <a:pt x="1738" y="10128"/>
                      <a:pt x="1762" y="10152"/>
                      <a:pt x="1786" y="10152"/>
                    </a:cubicBezTo>
                    <a:cubicBezTo>
                      <a:pt x="1822" y="10152"/>
                      <a:pt x="1845" y="10128"/>
                      <a:pt x="1822" y="10105"/>
                    </a:cubicBezTo>
                    <a:cubicBezTo>
                      <a:pt x="1667" y="9021"/>
                      <a:pt x="1619" y="7902"/>
                      <a:pt x="1584" y="6830"/>
                    </a:cubicBezTo>
                    <a:cubicBezTo>
                      <a:pt x="1572" y="6223"/>
                      <a:pt x="1548" y="5580"/>
                      <a:pt x="1500" y="4949"/>
                    </a:cubicBezTo>
                    <a:cubicBezTo>
                      <a:pt x="1345" y="2806"/>
                      <a:pt x="893" y="1246"/>
                      <a:pt x="83" y="32"/>
                    </a:cubicBezTo>
                    <a:cubicBezTo>
                      <a:pt x="76" y="9"/>
                      <a:pt x="59" y="1"/>
                      <a:pt x="44"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 name="Google Shape;238;p18"/>
              <p:cNvSpPr/>
              <p:nvPr/>
            </p:nvSpPr>
            <p:spPr>
              <a:xfrm flipH="1">
                <a:off x="3143649" y="5595441"/>
                <a:ext cx="486612" cy="386744"/>
              </a:xfrm>
              <a:custGeom>
                <a:avLst/>
                <a:gdLst/>
                <a:ahLst/>
                <a:cxnLst/>
                <a:rect l="l" t="t" r="r" b="b"/>
                <a:pathLst>
                  <a:path w="8621" h="6852" extrusionOk="0">
                    <a:moveTo>
                      <a:pt x="8568" y="0"/>
                    </a:moveTo>
                    <a:cubicBezTo>
                      <a:pt x="8562" y="0"/>
                      <a:pt x="8556" y="2"/>
                      <a:pt x="8549" y="5"/>
                    </a:cubicBezTo>
                    <a:cubicBezTo>
                      <a:pt x="6537" y="791"/>
                      <a:pt x="4727" y="2065"/>
                      <a:pt x="3311" y="3708"/>
                    </a:cubicBezTo>
                    <a:cubicBezTo>
                      <a:pt x="3120" y="3934"/>
                      <a:pt x="2918" y="4172"/>
                      <a:pt x="2727" y="4410"/>
                    </a:cubicBezTo>
                    <a:cubicBezTo>
                      <a:pt x="1953" y="5363"/>
                      <a:pt x="1167" y="6327"/>
                      <a:pt x="48" y="6756"/>
                    </a:cubicBezTo>
                    <a:cubicBezTo>
                      <a:pt x="24" y="6768"/>
                      <a:pt x="1" y="6792"/>
                      <a:pt x="24" y="6815"/>
                    </a:cubicBezTo>
                    <a:cubicBezTo>
                      <a:pt x="36" y="6827"/>
                      <a:pt x="48" y="6851"/>
                      <a:pt x="60" y="6851"/>
                    </a:cubicBezTo>
                    <a:cubicBezTo>
                      <a:pt x="60" y="6851"/>
                      <a:pt x="72" y="6851"/>
                      <a:pt x="84" y="6839"/>
                    </a:cubicBezTo>
                    <a:cubicBezTo>
                      <a:pt x="1215" y="6399"/>
                      <a:pt x="2013" y="5422"/>
                      <a:pt x="2787" y="4470"/>
                    </a:cubicBezTo>
                    <a:cubicBezTo>
                      <a:pt x="2977" y="4232"/>
                      <a:pt x="3180" y="3994"/>
                      <a:pt x="3370" y="3767"/>
                    </a:cubicBezTo>
                    <a:cubicBezTo>
                      <a:pt x="4787" y="2148"/>
                      <a:pt x="6585" y="886"/>
                      <a:pt x="8573" y="88"/>
                    </a:cubicBezTo>
                    <a:cubicBezTo>
                      <a:pt x="8609" y="76"/>
                      <a:pt x="8621" y="65"/>
                      <a:pt x="8609" y="29"/>
                    </a:cubicBezTo>
                    <a:cubicBezTo>
                      <a:pt x="8600" y="11"/>
                      <a:pt x="8585" y="0"/>
                      <a:pt x="8568"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18"/>
              <p:cNvSpPr/>
              <p:nvPr/>
            </p:nvSpPr>
            <p:spPr>
              <a:xfrm flipH="1">
                <a:off x="2071681" y="3674954"/>
                <a:ext cx="990666" cy="1967529"/>
              </a:xfrm>
              <a:custGeom>
                <a:avLst/>
                <a:gdLst/>
                <a:ahLst/>
                <a:cxnLst/>
                <a:rect l="l" t="t" r="r" b="b"/>
                <a:pathLst>
                  <a:path w="17551" h="34859" extrusionOk="0">
                    <a:moveTo>
                      <a:pt x="3894" y="0"/>
                    </a:moveTo>
                    <a:lnTo>
                      <a:pt x="3894" y="0"/>
                    </a:lnTo>
                    <a:cubicBezTo>
                      <a:pt x="2644" y="2477"/>
                      <a:pt x="1358" y="5024"/>
                      <a:pt x="703" y="7703"/>
                    </a:cubicBezTo>
                    <a:cubicBezTo>
                      <a:pt x="1262" y="9894"/>
                      <a:pt x="2775" y="11751"/>
                      <a:pt x="4346" y="13383"/>
                    </a:cubicBezTo>
                    <a:cubicBezTo>
                      <a:pt x="2870" y="12704"/>
                      <a:pt x="1512" y="11823"/>
                      <a:pt x="262" y="10775"/>
                    </a:cubicBezTo>
                    <a:lnTo>
                      <a:pt x="262" y="10775"/>
                    </a:lnTo>
                    <a:cubicBezTo>
                      <a:pt x="227" y="11466"/>
                      <a:pt x="0" y="12490"/>
                      <a:pt x="1072" y="13704"/>
                    </a:cubicBezTo>
                    <a:cubicBezTo>
                      <a:pt x="2143" y="14930"/>
                      <a:pt x="3334" y="15835"/>
                      <a:pt x="4156" y="17062"/>
                    </a:cubicBezTo>
                    <a:cubicBezTo>
                      <a:pt x="3013" y="16371"/>
                      <a:pt x="1846" y="15704"/>
                      <a:pt x="691" y="15026"/>
                    </a:cubicBezTo>
                    <a:lnTo>
                      <a:pt x="691" y="15026"/>
                    </a:lnTo>
                    <a:cubicBezTo>
                      <a:pt x="1167" y="17062"/>
                      <a:pt x="1965" y="19038"/>
                      <a:pt x="3203" y="20562"/>
                    </a:cubicBezTo>
                    <a:cubicBezTo>
                      <a:pt x="4441" y="22074"/>
                      <a:pt x="7108" y="24193"/>
                      <a:pt x="7918" y="26706"/>
                    </a:cubicBezTo>
                    <a:cubicBezTo>
                      <a:pt x="6692" y="25944"/>
                      <a:pt x="5858" y="24944"/>
                      <a:pt x="4572" y="24265"/>
                    </a:cubicBezTo>
                    <a:lnTo>
                      <a:pt x="4572" y="24265"/>
                    </a:lnTo>
                    <a:cubicBezTo>
                      <a:pt x="5180" y="25479"/>
                      <a:pt x="5715" y="26730"/>
                      <a:pt x="6013" y="28075"/>
                    </a:cubicBezTo>
                    <a:cubicBezTo>
                      <a:pt x="6346" y="29504"/>
                      <a:pt x="6346" y="31051"/>
                      <a:pt x="5870" y="32433"/>
                    </a:cubicBezTo>
                    <a:cubicBezTo>
                      <a:pt x="5680" y="33016"/>
                      <a:pt x="4965" y="33754"/>
                      <a:pt x="4906" y="34314"/>
                    </a:cubicBezTo>
                    <a:cubicBezTo>
                      <a:pt x="4860" y="34687"/>
                      <a:pt x="5044" y="34858"/>
                      <a:pt x="5283" y="34858"/>
                    </a:cubicBezTo>
                    <a:cubicBezTo>
                      <a:pt x="5478" y="34858"/>
                      <a:pt x="5710" y="34743"/>
                      <a:pt x="5882" y="34528"/>
                    </a:cubicBezTo>
                    <a:cubicBezTo>
                      <a:pt x="6096" y="34278"/>
                      <a:pt x="6192" y="33957"/>
                      <a:pt x="6394" y="33683"/>
                    </a:cubicBezTo>
                    <a:cubicBezTo>
                      <a:pt x="6942" y="32897"/>
                      <a:pt x="8013" y="32718"/>
                      <a:pt x="8954" y="32480"/>
                    </a:cubicBezTo>
                    <a:cubicBezTo>
                      <a:pt x="9513" y="32325"/>
                      <a:pt x="10085" y="32135"/>
                      <a:pt x="10621" y="31897"/>
                    </a:cubicBezTo>
                    <a:cubicBezTo>
                      <a:pt x="10621" y="31897"/>
                      <a:pt x="9549" y="31813"/>
                      <a:pt x="9156" y="31528"/>
                    </a:cubicBezTo>
                    <a:cubicBezTo>
                      <a:pt x="10156" y="31504"/>
                      <a:pt x="11276" y="31313"/>
                      <a:pt x="12645" y="30528"/>
                    </a:cubicBezTo>
                    <a:cubicBezTo>
                      <a:pt x="14014" y="29742"/>
                      <a:pt x="15812" y="27611"/>
                      <a:pt x="16669" y="25479"/>
                    </a:cubicBezTo>
                    <a:lnTo>
                      <a:pt x="16669" y="25479"/>
                    </a:lnTo>
                    <a:cubicBezTo>
                      <a:pt x="15812" y="25694"/>
                      <a:pt x="14883" y="25729"/>
                      <a:pt x="14014" y="25765"/>
                    </a:cubicBezTo>
                    <a:cubicBezTo>
                      <a:pt x="15943" y="24146"/>
                      <a:pt x="17050" y="20836"/>
                      <a:pt x="17300" y="19479"/>
                    </a:cubicBezTo>
                    <a:cubicBezTo>
                      <a:pt x="17550" y="18109"/>
                      <a:pt x="16764" y="16181"/>
                      <a:pt x="16157" y="14895"/>
                    </a:cubicBezTo>
                    <a:cubicBezTo>
                      <a:pt x="15407" y="16204"/>
                      <a:pt x="14383" y="17359"/>
                      <a:pt x="13145" y="18217"/>
                    </a:cubicBezTo>
                    <a:cubicBezTo>
                      <a:pt x="13954" y="16371"/>
                      <a:pt x="14169" y="14502"/>
                      <a:pt x="14145" y="13156"/>
                    </a:cubicBezTo>
                    <a:cubicBezTo>
                      <a:pt x="14133" y="11823"/>
                      <a:pt x="13276" y="10787"/>
                      <a:pt x="12681" y="10251"/>
                    </a:cubicBezTo>
                    <a:cubicBezTo>
                      <a:pt x="11597" y="9275"/>
                      <a:pt x="10359" y="8442"/>
                      <a:pt x="9228" y="7501"/>
                    </a:cubicBezTo>
                    <a:cubicBezTo>
                      <a:pt x="8894" y="8346"/>
                      <a:pt x="8656" y="9263"/>
                      <a:pt x="8561" y="10168"/>
                    </a:cubicBezTo>
                    <a:cubicBezTo>
                      <a:pt x="8013" y="8751"/>
                      <a:pt x="7620" y="7275"/>
                      <a:pt x="7418" y="5775"/>
                    </a:cubicBezTo>
                    <a:cubicBezTo>
                      <a:pt x="6513" y="4763"/>
                      <a:pt x="5703" y="3631"/>
                      <a:pt x="4918" y="2524"/>
                    </a:cubicBezTo>
                    <a:cubicBezTo>
                      <a:pt x="4394" y="1762"/>
                      <a:pt x="3846" y="929"/>
                      <a:pt x="3894" y="0"/>
                    </a:cubicBezTo>
                    <a:close/>
                  </a:path>
                </a:pathLst>
              </a:custGeom>
              <a:solidFill>
                <a:srgbClr val="208F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0" name="Google Shape;240;p18"/>
              <p:cNvSpPr/>
              <p:nvPr/>
            </p:nvSpPr>
            <p:spPr>
              <a:xfrm flipH="1">
                <a:off x="2442687" y="3778421"/>
                <a:ext cx="409960" cy="1684809"/>
              </a:xfrm>
              <a:custGeom>
                <a:avLst/>
                <a:gdLst/>
                <a:ahLst/>
                <a:cxnLst/>
                <a:rect l="l" t="t" r="r" b="b"/>
                <a:pathLst>
                  <a:path w="7263" h="29850" extrusionOk="0">
                    <a:moveTo>
                      <a:pt x="262" y="1"/>
                    </a:moveTo>
                    <a:cubicBezTo>
                      <a:pt x="250" y="1"/>
                      <a:pt x="214" y="12"/>
                      <a:pt x="214" y="48"/>
                    </a:cubicBezTo>
                    <a:cubicBezTo>
                      <a:pt x="0" y="1727"/>
                      <a:pt x="0" y="3203"/>
                      <a:pt x="203" y="4525"/>
                    </a:cubicBezTo>
                    <a:cubicBezTo>
                      <a:pt x="667" y="7394"/>
                      <a:pt x="2143" y="9990"/>
                      <a:pt x="3584" y="12490"/>
                    </a:cubicBezTo>
                    <a:lnTo>
                      <a:pt x="3810" y="12871"/>
                    </a:lnTo>
                    <a:cubicBezTo>
                      <a:pt x="5370" y="15610"/>
                      <a:pt x="6799" y="18324"/>
                      <a:pt x="6977" y="21313"/>
                    </a:cubicBezTo>
                    <a:cubicBezTo>
                      <a:pt x="7168" y="24456"/>
                      <a:pt x="5810" y="27694"/>
                      <a:pt x="3453" y="29778"/>
                    </a:cubicBezTo>
                    <a:cubicBezTo>
                      <a:pt x="3429" y="29790"/>
                      <a:pt x="3429" y="29826"/>
                      <a:pt x="3453" y="29838"/>
                    </a:cubicBezTo>
                    <a:cubicBezTo>
                      <a:pt x="3453" y="29849"/>
                      <a:pt x="3465" y="29849"/>
                      <a:pt x="3477" y="29849"/>
                    </a:cubicBezTo>
                    <a:cubicBezTo>
                      <a:pt x="3489" y="29849"/>
                      <a:pt x="3489" y="29849"/>
                      <a:pt x="3501" y="29826"/>
                    </a:cubicBezTo>
                    <a:cubicBezTo>
                      <a:pt x="5882" y="27730"/>
                      <a:pt x="7263" y="24456"/>
                      <a:pt x="7061" y="21277"/>
                    </a:cubicBezTo>
                    <a:cubicBezTo>
                      <a:pt x="6870" y="18277"/>
                      <a:pt x="5453" y="15550"/>
                      <a:pt x="3882" y="12812"/>
                    </a:cubicBezTo>
                    <a:lnTo>
                      <a:pt x="3655" y="12431"/>
                    </a:lnTo>
                    <a:cubicBezTo>
                      <a:pt x="2227" y="9930"/>
                      <a:pt x="738" y="7347"/>
                      <a:pt x="298" y="4489"/>
                    </a:cubicBezTo>
                    <a:cubicBezTo>
                      <a:pt x="83" y="3168"/>
                      <a:pt x="95" y="1715"/>
                      <a:pt x="310" y="48"/>
                    </a:cubicBezTo>
                    <a:cubicBezTo>
                      <a:pt x="310" y="24"/>
                      <a:pt x="298" y="1"/>
                      <a:pt x="262"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1" name="Google Shape;241;p18"/>
              <p:cNvSpPr/>
              <p:nvPr/>
            </p:nvSpPr>
            <p:spPr>
              <a:xfrm flipH="1">
                <a:off x="-23072" y="2722584"/>
                <a:ext cx="926714" cy="1652298"/>
              </a:xfrm>
              <a:custGeom>
                <a:avLst/>
                <a:gdLst/>
                <a:ahLst/>
                <a:cxnLst/>
                <a:rect l="l" t="t" r="r" b="b"/>
                <a:pathLst>
                  <a:path w="16418" h="29274" extrusionOk="0">
                    <a:moveTo>
                      <a:pt x="596" y="1"/>
                    </a:moveTo>
                    <a:cubicBezTo>
                      <a:pt x="0" y="7395"/>
                      <a:pt x="2977" y="15003"/>
                      <a:pt x="8430" y="20015"/>
                    </a:cubicBezTo>
                    <a:cubicBezTo>
                      <a:pt x="9954" y="21396"/>
                      <a:pt x="11645" y="22623"/>
                      <a:pt x="13073" y="24111"/>
                    </a:cubicBezTo>
                    <a:cubicBezTo>
                      <a:pt x="14014" y="25087"/>
                      <a:pt x="14847" y="26218"/>
                      <a:pt x="15324" y="27516"/>
                    </a:cubicBezTo>
                    <a:cubicBezTo>
                      <a:pt x="15443" y="27826"/>
                      <a:pt x="15586" y="29183"/>
                      <a:pt x="15943" y="29266"/>
                    </a:cubicBezTo>
                    <a:cubicBezTo>
                      <a:pt x="15962" y="29271"/>
                      <a:pt x="15981" y="29274"/>
                      <a:pt x="15999" y="29274"/>
                    </a:cubicBezTo>
                    <a:cubicBezTo>
                      <a:pt x="16408" y="29274"/>
                      <a:pt x="16418" y="28028"/>
                      <a:pt x="16395" y="27754"/>
                    </a:cubicBezTo>
                    <a:cubicBezTo>
                      <a:pt x="16336" y="27028"/>
                      <a:pt x="16050" y="26326"/>
                      <a:pt x="15788" y="25647"/>
                    </a:cubicBezTo>
                    <a:cubicBezTo>
                      <a:pt x="15074" y="23837"/>
                      <a:pt x="14335" y="22027"/>
                      <a:pt x="13621" y="20206"/>
                    </a:cubicBezTo>
                    <a:cubicBezTo>
                      <a:pt x="12395" y="17086"/>
                      <a:pt x="11133" y="13931"/>
                      <a:pt x="9228" y="11157"/>
                    </a:cubicBezTo>
                    <a:cubicBezTo>
                      <a:pt x="6549" y="7288"/>
                      <a:pt x="2632" y="4251"/>
                      <a:pt x="596" y="1"/>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18"/>
              <p:cNvSpPr/>
              <p:nvPr/>
            </p:nvSpPr>
            <p:spPr>
              <a:xfrm flipH="1">
                <a:off x="78300" y="2920204"/>
                <a:ext cx="729947" cy="1214360"/>
              </a:xfrm>
              <a:custGeom>
                <a:avLst/>
                <a:gdLst/>
                <a:ahLst/>
                <a:cxnLst/>
                <a:rect l="l" t="t" r="r" b="b"/>
                <a:pathLst>
                  <a:path w="12932" h="21515" extrusionOk="0">
                    <a:moveTo>
                      <a:pt x="37" y="0"/>
                    </a:moveTo>
                    <a:cubicBezTo>
                      <a:pt x="1" y="12"/>
                      <a:pt x="1" y="24"/>
                      <a:pt x="1" y="60"/>
                    </a:cubicBezTo>
                    <a:cubicBezTo>
                      <a:pt x="811" y="2846"/>
                      <a:pt x="2608" y="5251"/>
                      <a:pt x="4347" y="7549"/>
                    </a:cubicBezTo>
                    <a:lnTo>
                      <a:pt x="4752" y="8097"/>
                    </a:lnTo>
                    <a:cubicBezTo>
                      <a:pt x="8585" y="13216"/>
                      <a:pt x="11086" y="17348"/>
                      <a:pt x="12836" y="21479"/>
                    </a:cubicBezTo>
                    <a:cubicBezTo>
                      <a:pt x="12848" y="21503"/>
                      <a:pt x="12860" y="21515"/>
                      <a:pt x="12872" y="21515"/>
                    </a:cubicBezTo>
                    <a:cubicBezTo>
                      <a:pt x="12872" y="21515"/>
                      <a:pt x="12895" y="21515"/>
                      <a:pt x="12895" y="21503"/>
                    </a:cubicBezTo>
                    <a:cubicBezTo>
                      <a:pt x="12919" y="21491"/>
                      <a:pt x="12931" y="21467"/>
                      <a:pt x="12919" y="21443"/>
                    </a:cubicBezTo>
                    <a:cubicBezTo>
                      <a:pt x="11169" y="17300"/>
                      <a:pt x="8681" y="13169"/>
                      <a:pt x="4823" y="8037"/>
                    </a:cubicBezTo>
                    <a:lnTo>
                      <a:pt x="4418" y="7501"/>
                    </a:lnTo>
                    <a:cubicBezTo>
                      <a:pt x="2680" y="5191"/>
                      <a:pt x="882" y="2810"/>
                      <a:pt x="96" y="24"/>
                    </a:cubicBezTo>
                    <a:cubicBezTo>
                      <a:pt x="72" y="0"/>
                      <a:pt x="60" y="0"/>
                      <a:pt x="37" y="0"/>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 name="Google Shape;243;p18"/>
              <p:cNvSpPr/>
              <p:nvPr/>
            </p:nvSpPr>
            <p:spPr>
              <a:xfrm flipH="1">
                <a:off x="1952801" y="2654058"/>
                <a:ext cx="926770" cy="1652975"/>
              </a:xfrm>
              <a:custGeom>
                <a:avLst/>
                <a:gdLst/>
                <a:ahLst/>
                <a:cxnLst/>
                <a:rect l="l" t="t" r="r" b="b"/>
                <a:pathLst>
                  <a:path w="16419" h="29286" extrusionOk="0">
                    <a:moveTo>
                      <a:pt x="596" y="0"/>
                    </a:moveTo>
                    <a:lnTo>
                      <a:pt x="596" y="0"/>
                    </a:lnTo>
                    <a:cubicBezTo>
                      <a:pt x="1" y="7406"/>
                      <a:pt x="2977" y="15002"/>
                      <a:pt x="8430" y="20027"/>
                    </a:cubicBezTo>
                    <a:cubicBezTo>
                      <a:pt x="9954" y="21408"/>
                      <a:pt x="11645" y="22622"/>
                      <a:pt x="13074" y="24111"/>
                    </a:cubicBezTo>
                    <a:cubicBezTo>
                      <a:pt x="14015" y="25099"/>
                      <a:pt x="14836" y="26230"/>
                      <a:pt x="15324" y="27528"/>
                    </a:cubicBezTo>
                    <a:cubicBezTo>
                      <a:pt x="15443" y="27837"/>
                      <a:pt x="15586" y="29195"/>
                      <a:pt x="15943" y="29278"/>
                    </a:cubicBezTo>
                    <a:cubicBezTo>
                      <a:pt x="15963" y="29283"/>
                      <a:pt x="15981" y="29285"/>
                      <a:pt x="15999" y="29285"/>
                    </a:cubicBezTo>
                    <a:cubicBezTo>
                      <a:pt x="16409" y="29285"/>
                      <a:pt x="16419" y="28028"/>
                      <a:pt x="16396" y="27766"/>
                    </a:cubicBezTo>
                    <a:cubicBezTo>
                      <a:pt x="16336" y="27028"/>
                      <a:pt x="16050" y="26337"/>
                      <a:pt x="15789" y="25646"/>
                    </a:cubicBezTo>
                    <a:cubicBezTo>
                      <a:pt x="15074" y="23849"/>
                      <a:pt x="14336" y="22027"/>
                      <a:pt x="13622" y="20217"/>
                    </a:cubicBezTo>
                    <a:cubicBezTo>
                      <a:pt x="12395" y="17086"/>
                      <a:pt x="11121" y="13931"/>
                      <a:pt x="9228" y="11169"/>
                    </a:cubicBezTo>
                    <a:cubicBezTo>
                      <a:pt x="6549" y="7299"/>
                      <a:pt x="2632" y="4263"/>
                      <a:pt x="596" y="0"/>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 name="Google Shape;244;p18"/>
              <p:cNvSpPr/>
              <p:nvPr/>
            </p:nvSpPr>
            <p:spPr>
              <a:xfrm flipH="1">
                <a:off x="2054907" y="2851622"/>
                <a:ext cx="729890" cy="1215094"/>
              </a:xfrm>
              <a:custGeom>
                <a:avLst/>
                <a:gdLst/>
                <a:ahLst/>
                <a:cxnLst/>
                <a:rect l="l" t="t" r="r" b="b"/>
                <a:pathLst>
                  <a:path w="12931" h="21528" extrusionOk="0">
                    <a:moveTo>
                      <a:pt x="24" y="1"/>
                    </a:moveTo>
                    <a:cubicBezTo>
                      <a:pt x="1" y="13"/>
                      <a:pt x="1" y="37"/>
                      <a:pt x="1" y="60"/>
                    </a:cubicBezTo>
                    <a:cubicBezTo>
                      <a:pt x="798" y="2858"/>
                      <a:pt x="2608" y="5252"/>
                      <a:pt x="4346" y="7561"/>
                    </a:cubicBezTo>
                    <a:lnTo>
                      <a:pt x="4751" y="8097"/>
                    </a:lnTo>
                    <a:cubicBezTo>
                      <a:pt x="8585" y="13217"/>
                      <a:pt x="11085" y="17360"/>
                      <a:pt x="12824" y="21492"/>
                    </a:cubicBezTo>
                    <a:cubicBezTo>
                      <a:pt x="12847" y="21504"/>
                      <a:pt x="12859" y="21527"/>
                      <a:pt x="12871" y="21527"/>
                    </a:cubicBezTo>
                    <a:cubicBezTo>
                      <a:pt x="12883" y="21527"/>
                      <a:pt x="12883" y="21527"/>
                      <a:pt x="12883" y="21515"/>
                    </a:cubicBezTo>
                    <a:cubicBezTo>
                      <a:pt x="12919" y="21492"/>
                      <a:pt x="12931" y="21480"/>
                      <a:pt x="12919" y="21456"/>
                    </a:cubicBezTo>
                    <a:cubicBezTo>
                      <a:pt x="11157" y="17313"/>
                      <a:pt x="8680" y="13181"/>
                      <a:pt x="4823" y="8038"/>
                    </a:cubicBezTo>
                    <a:lnTo>
                      <a:pt x="4418" y="7502"/>
                    </a:lnTo>
                    <a:cubicBezTo>
                      <a:pt x="2680" y="5192"/>
                      <a:pt x="882" y="2811"/>
                      <a:pt x="84" y="37"/>
                    </a:cubicBezTo>
                    <a:cubicBezTo>
                      <a:pt x="72" y="1"/>
                      <a:pt x="60" y="1"/>
                      <a:pt x="24" y="1"/>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5" name="Google Shape;245;p18"/>
              <p:cNvSpPr/>
              <p:nvPr/>
            </p:nvSpPr>
            <p:spPr>
              <a:xfrm flipH="1">
                <a:off x="1866703" y="2598289"/>
                <a:ext cx="473178" cy="1854136"/>
              </a:xfrm>
              <a:custGeom>
                <a:avLst/>
                <a:gdLst/>
                <a:ahLst/>
                <a:cxnLst/>
                <a:rect l="l" t="t" r="r" b="b"/>
                <a:pathLst>
                  <a:path w="8383" h="32850" extrusionOk="0">
                    <a:moveTo>
                      <a:pt x="3180" y="0"/>
                    </a:moveTo>
                    <a:cubicBezTo>
                      <a:pt x="1" y="6703"/>
                      <a:pt x="108" y="14883"/>
                      <a:pt x="3453" y="21503"/>
                    </a:cubicBezTo>
                    <a:cubicBezTo>
                      <a:pt x="4394" y="23348"/>
                      <a:pt x="5561" y="25075"/>
                      <a:pt x="6359" y="26980"/>
                    </a:cubicBezTo>
                    <a:cubicBezTo>
                      <a:pt x="6882" y="28242"/>
                      <a:pt x="7251" y="29587"/>
                      <a:pt x="7251" y="30933"/>
                    </a:cubicBezTo>
                    <a:cubicBezTo>
                      <a:pt x="7251" y="31278"/>
                      <a:pt x="6918" y="32600"/>
                      <a:pt x="7216" y="32814"/>
                    </a:cubicBezTo>
                    <a:cubicBezTo>
                      <a:pt x="7253" y="32838"/>
                      <a:pt x="7290" y="32850"/>
                      <a:pt x="7329" y="32850"/>
                    </a:cubicBezTo>
                    <a:cubicBezTo>
                      <a:pt x="7697" y="32850"/>
                      <a:pt x="8105" y="31800"/>
                      <a:pt x="8180" y="31552"/>
                    </a:cubicBezTo>
                    <a:cubicBezTo>
                      <a:pt x="8383" y="30837"/>
                      <a:pt x="8371" y="30087"/>
                      <a:pt x="8359" y="29361"/>
                    </a:cubicBezTo>
                    <a:cubicBezTo>
                      <a:pt x="8323" y="27408"/>
                      <a:pt x="8275" y="25468"/>
                      <a:pt x="8252" y="23515"/>
                    </a:cubicBezTo>
                    <a:cubicBezTo>
                      <a:pt x="8192" y="20146"/>
                      <a:pt x="8133" y="16752"/>
                      <a:pt x="7311" y="13490"/>
                    </a:cubicBezTo>
                    <a:cubicBezTo>
                      <a:pt x="6180" y="8906"/>
                      <a:pt x="3572" y="4703"/>
                      <a:pt x="3180" y="0"/>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8"/>
              <p:cNvSpPr/>
              <p:nvPr/>
            </p:nvSpPr>
            <p:spPr>
              <a:xfrm flipH="1">
                <a:off x="1917780" y="2806634"/>
                <a:ext cx="270880" cy="1392436"/>
              </a:xfrm>
              <a:custGeom>
                <a:avLst/>
                <a:gdLst/>
                <a:ahLst/>
                <a:cxnLst/>
                <a:rect l="l" t="t" r="r" b="b"/>
                <a:pathLst>
                  <a:path w="4799" h="24670" extrusionOk="0">
                    <a:moveTo>
                      <a:pt x="286" y="0"/>
                    </a:moveTo>
                    <a:cubicBezTo>
                      <a:pt x="274" y="0"/>
                      <a:pt x="239" y="12"/>
                      <a:pt x="239" y="36"/>
                    </a:cubicBezTo>
                    <a:cubicBezTo>
                      <a:pt x="0" y="2941"/>
                      <a:pt x="858" y="5810"/>
                      <a:pt x="1667" y="8596"/>
                    </a:cubicBezTo>
                    <a:cubicBezTo>
                      <a:pt x="1751" y="8811"/>
                      <a:pt x="1810" y="9025"/>
                      <a:pt x="1870" y="9239"/>
                    </a:cubicBezTo>
                    <a:cubicBezTo>
                      <a:pt x="3668" y="15383"/>
                      <a:pt x="4525" y="20134"/>
                      <a:pt x="4703" y="24622"/>
                    </a:cubicBezTo>
                    <a:cubicBezTo>
                      <a:pt x="4703" y="24658"/>
                      <a:pt x="4727" y="24670"/>
                      <a:pt x="4751" y="24670"/>
                    </a:cubicBezTo>
                    <a:cubicBezTo>
                      <a:pt x="4787" y="24670"/>
                      <a:pt x="4799" y="24646"/>
                      <a:pt x="4787" y="24610"/>
                    </a:cubicBezTo>
                    <a:cubicBezTo>
                      <a:pt x="4620" y="20122"/>
                      <a:pt x="3739" y="15371"/>
                      <a:pt x="1941" y="9204"/>
                    </a:cubicBezTo>
                    <a:cubicBezTo>
                      <a:pt x="1870" y="9001"/>
                      <a:pt x="1810" y="8775"/>
                      <a:pt x="1751" y="8573"/>
                    </a:cubicBezTo>
                    <a:cubicBezTo>
                      <a:pt x="941" y="5787"/>
                      <a:pt x="96" y="2929"/>
                      <a:pt x="334" y="36"/>
                    </a:cubicBezTo>
                    <a:cubicBezTo>
                      <a:pt x="334" y="24"/>
                      <a:pt x="322" y="0"/>
                      <a:pt x="286" y="0"/>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 name="Google Shape;247;p18"/>
              <p:cNvSpPr/>
              <p:nvPr/>
            </p:nvSpPr>
            <p:spPr>
              <a:xfrm flipH="1">
                <a:off x="1388877" y="2724504"/>
                <a:ext cx="436884" cy="1195678"/>
              </a:xfrm>
              <a:custGeom>
                <a:avLst/>
                <a:gdLst/>
                <a:ahLst/>
                <a:cxnLst/>
                <a:rect l="l" t="t" r="r" b="b"/>
                <a:pathLst>
                  <a:path w="7740" h="21184" extrusionOk="0">
                    <a:moveTo>
                      <a:pt x="1491" y="0"/>
                    </a:moveTo>
                    <a:cubicBezTo>
                      <a:pt x="1424" y="0"/>
                      <a:pt x="1355" y="9"/>
                      <a:pt x="1287" y="26"/>
                    </a:cubicBezTo>
                    <a:cubicBezTo>
                      <a:pt x="870" y="110"/>
                      <a:pt x="596" y="527"/>
                      <a:pt x="453" y="919"/>
                    </a:cubicBezTo>
                    <a:cubicBezTo>
                      <a:pt x="1" y="1991"/>
                      <a:pt x="37" y="3194"/>
                      <a:pt x="168" y="4348"/>
                    </a:cubicBezTo>
                    <a:cubicBezTo>
                      <a:pt x="656" y="8682"/>
                      <a:pt x="2489" y="12730"/>
                      <a:pt x="4370" y="16659"/>
                    </a:cubicBezTo>
                    <a:cubicBezTo>
                      <a:pt x="4990" y="17981"/>
                      <a:pt x="5644" y="19326"/>
                      <a:pt x="5871" y="20767"/>
                    </a:cubicBezTo>
                    <a:lnTo>
                      <a:pt x="6549" y="21184"/>
                    </a:lnTo>
                    <a:cubicBezTo>
                      <a:pt x="7740" y="15945"/>
                      <a:pt x="6014" y="9801"/>
                      <a:pt x="4430" y="4670"/>
                    </a:cubicBezTo>
                    <a:cubicBezTo>
                      <a:pt x="4013" y="3313"/>
                      <a:pt x="3501" y="1955"/>
                      <a:pt x="2668" y="812"/>
                    </a:cubicBezTo>
                    <a:cubicBezTo>
                      <a:pt x="2387" y="406"/>
                      <a:pt x="1960" y="0"/>
                      <a:pt x="1491" y="0"/>
                    </a:cubicBezTo>
                    <a:close/>
                  </a:path>
                </a:pathLst>
              </a:custGeom>
              <a:solidFill>
                <a:srgbClr val="208F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 name="Google Shape;248;p18"/>
              <p:cNvSpPr/>
              <p:nvPr/>
            </p:nvSpPr>
            <p:spPr>
              <a:xfrm flipH="1">
                <a:off x="1047426" y="2774911"/>
                <a:ext cx="361643" cy="1201096"/>
              </a:xfrm>
              <a:custGeom>
                <a:avLst/>
                <a:gdLst/>
                <a:ahLst/>
                <a:cxnLst/>
                <a:rect l="l" t="t" r="r" b="b"/>
                <a:pathLst>
                  <a:path w="6407" h="21280" extrusionOk="0">
                    <a:moveTo>
                      <a:pt x="5090" y="0"/>
                    </a:moveTo>
                    <a:cubicBezTo>
                      <a:pt x="4746" y="0"/>
                      <a:pt x="4414" y="205"/>
                      <a:pt x="4156" y="443"/>
                    </a:cubicBezTo>
                    <a:cubicBezTo>
                      <a:pt x="3275" y="1205"/>
                      <a:pt x="2751" y="2289"/>
                      <a:pt x="2358" y="3372"/>
                    </a:cubicBezTo>
                    <a:cubicBezTo>
                      <a:pt x="834" y="7444"/>
                      <a:pt x="632" y="11885"/>
                      <a:pt x="525" y="16243"/>
                    </a:cubicBezTo>
                    <a:cubicBezTo>
                      <a:pt x="501" y="17707"/>
                      <a:pt x="465" y="19195"/>
                      <a:pt x="1" y="20588"/>
                    </a:cubicBezTo>
                    <a:lnTo>
                      <a:pt x="417" y="21279"/>
                    </a:lnTo>
                    <a:cubicBezTo>
                      <a:pt x="3858" y="17136"/>
                      <a:pt x="5097" y="10873"/>
                      <a:pt x="6001" y="5587"/>
                    </a:cubicBezTo>
                    <a:cubicBezTo>
                      <a:pt x="6240" y="4194"/>
                      <a:pt x="6406" y="2741"/>
                      <a:pt x="6180" y="1348"/>
                    </a:cubicBezTo>
                    <a:cubicBezTo>
                      <a:pt x="6097" y="800"/>
                      <a:pt x="5859" y="157"/>
                      <a:pt x="5299" y="26"/>
                    </a:cubicBezTo>
                    <a:cubicBezTo>
                      <a:pt x="5229" y="8"/>
                      <a:pt x="5160" y="0"/>
                      <a:pt x="5090" y="0"/>
                    </a:cubicBezTo>
                    <a:close/>
                  </a:path>
                </a:pathLst>
              </a:custGeom>
              <a:solidFill>
                <a:srgbClr val="208F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 name="Google Shape;249;p18"/>
              <p:cNvSpPr/>
              <p:nvPr/>
            </p:nvSpPr>
            <p:spPr>
              <a:xfrm flipH="1">
                <a:off x="1472863" y="2880522"/>
                <a:ext cx="230578" cy="944283"/>
              </a:xfrm>
              <a:custGeom>
                <a:avLst/>
                <a:gdLst/>
                <a:ahLst/>
                <a:cxnLst/>
                <a:rect l="l" t="t" r="r" b="b"/>
                <a:pathLst>
                  <a:path w="4085" h="16730" extrusionOk="0">
                    <a:moveTo>
                      <a:pt x="25" y="1"/>
                    </a:moveTo>
                    <a:cubicBezTo>
                      <a:pt x="13" y="1"/>
                      <a:pt x="1" y="13"/>
                      <a:pt x="1" y="37"/>
                    </a:cubicBezTo>
                    <a:cubicBezTo>
                      <a:pt x="429" y="2227"/>
                      <a:pt x="1132" y="4418"/>
                      <a:pt x="1799" y="6525"/>
                    </a:cubicBezTo>
                    <a:cubicBezTo>
                      <a:pt x="2858" y="9800"/>
                      <a:pt x="3942" y="13193"/>
                      <a:pt x="4001" y="16681"/>
                    </a:cubicBezTo>
                    <a:cubicBezTo>
                      <a:pt x="4001" y="16705"/>
                      <a:pt x="4013" y="16729"/>
                      <a:pt x="4049" y="16729"/>
                    </a:cubicBezTo>
                    <a:cubicBezTo>
                      <a:pt x="4073" y="16729"/>
                      <a:pt x="4085" y="16705"/>
                      <a:pt x="4073" y="16693"/>
                    </a:cubicBezTo>
                    <a:cubicBezTo>
                      <a:pt x="4013" y="13193"/>
                      <a:pt x="2930" y="9800"/>
                      <a:pt x="1870" y="6514"/>
                    </a:cubicBezTo>
                    <a:cubicBezTo>
                      <a:pt x="1191" y="4406"/>
                      <a:pt x="501" y="2215"/>
                      <a:pt x="72" y="25"/>
                    </a:cubicBezTo>
                    <a:cubicBezTo>
                      <a:pt x="72" y="13"/>
                      <a:pt x="60" y="1"/>
                      <a:pt x="25"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8"/>
              <p:cNvSpPr/>
              <p:nvPr/>
            </p:nvSpPr>
            <p:spPr>
              <a:xfrm flipH="1">
                <a:off x="1155629" y="2965644"/>
                <a:ext cx="211104" cy="921650"/>
              </a:xfrm>
              <a:custGeom>
                <a:avLst/>
                <a:gdLst/>
                <a:ahLst/>
                <a:cxnLst/>
                <a:rect l="l" t="t" r="r" b="b"/>
                <a:pathLst>
                  <a:path w="3740" h="16329" extrusionOk="0">
                    <a:moveTo>
                      <a:pt x="3667" y="1"/>
                    </a:moveTo>
                    <a:cubicBezTo>
                      <a:pt x="3646" y="1"/>
                      <a:pt x="3632" y="14"/>
                      <a:pt x="3632" y="41"/>
                    </a:cubicBezTo>
                    <a:cubicBezTo>
                      <a:pt x="3275" y="1779"/>
                      <a:pt x="3037" y="3565"/>
                      <a:pt x="2811" y="5291"/>
                    </a:cubicBezTo>
                    <a:cubicBezTo>
                      <a:pt x="2680" y="6291"/>
                      <a:pt x="2561" y="7315"/>
                      <a:pt x="2394" y="8316"/>
                    </a:cubicBezTo>
                    <a:cubicBezTo>
                      <a:pt x="2025" y="10625"/>
                      <a:pt x="1430" y="13614"/>
                      <a:pt x="13" y="16281"/>
                    </a:cubicBezTo>
                    <a:cubicBezTo>
                      <a:pt x="1" y="16293"/>
                      <a:pt x="13" y="16316"/>
                      <a:pt x="25" y="16328"/>
                    </a:cubicBezTo>
                    <a:lnTo>
                      <a:pt x="48" y="16328"/>
                    </a:lnTo>
                    <a:cubicBezTo>
                      <a:pt x="60" y="16328"/>
                      <a:pt x="72" y="16316"/>
                      <a:pt x="108" y="16316"/>
                    </a:cubicBezTo>
                    <a:cubicBezTo>
                      <a:pt x="1537" y="13638"/>
                      <a:pt x="2132" y="10649"/>
                      <a:pt x="2489" y="8327"/>
                    </a:cubicBezTo>
                    <a:cubicBezTo>
                      <a:pt x="2632" y="7315"/>
                      <a:pt x="2763" y="6303"/>
                      <a:pt x="2906" y="5303"/>
                    </a:cubicBezTo>
                    <a:cubicBezTo>
                      <a:pt x="3120" y="3577"/>
                      <a:pt x="3358" y="1791"/>
                      <a:pt x="3716" y="64"/>
                    </a:cubicBezTo>
                    <a:cubicBezTo>
                      <a:pt x="3739" y="41"/>
                      <a:pt x="3716" y="5"/>
                      <a:pt x="3692" y="5"/>
                    </a:cubicBezTo>
                    <a:cubicBezTo>
                      <a:pt x="3683" y="2"/>
                      <a:pt x="3675" y="1"/>
                      <a:pt x="3667"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8"/>
              <p:cNvSpPr/>
              <p:nvPr/>
            </p:nvSpPr>
            <p:spPr>
              <a:xfrm flipH="1">
                <a:off x="1058913" y="3300599"/>
                <a:ext cx="1135786" cy="1516779"/>
              </a:xfrm>
              <a:custGeom>
                <a:avLst/>
                <a:gdLst/>
                <a:ahLst/>
                <a:cxnLst/>
                <a:rect l="l" t="t" r="r" b="b"/>
                <a:pathLst>
                  <a:path w="20122" h="26873" extrusionOk="0">
                    <a:moveTo>
                      <a:pt x="13526" y="0"/>
                    </a:moveTo>
                    <a:cubicBezTo>
                      <a:pt x="12359" y="1858"/>
                      <a:pt x="10692" y="3251"/>
                      <a:pt x="8918" y="4584"/>
                    </a:cubicBezTo>
                    <a:cubicBezTo>
                      <a:pt x="8775" y="6215"/>
                      <a:pt x="9156" y="7894"/>
                      <a:pt x="10049" y="9287"/>
                    </a:cubicBezTo>
                    <a:cubicBezTo>
                      <a:pt x="8859" y="8347"/>
                      <a:pt x="7978" y="7037"/>
                      <a:pt x="7537" y="5596"/>
                    </a:cubicBezTo>
                    <a:cubicBezTo>
                      <a:pt x="6454" y="6394"/>
                      <a:pt x="5346" y="7215"/>
                      <a:pt x="4370" y="8120"/>
                    </a:cubicBezTo>
                    <a:cubicBezTo>
                      <a:pt x="3846" y="8597"/>
                      <a:pt x="3358" y="9120"/>
                      <a:pt x="2905" y="9656"/>
                    </a:cubicBezTo>
                    <a:cubicBezTo>
                      <a:pt x="3144" y="11645"/>
                      <a:pt x="3798" y="13585"/>
                      <a:pt x="4834" y="15312"/>
                    </a:cubicBezTo>
                    <a:cubicBezTo>
                      <a:pt x="3394" y="14526"/>
                      <a:pt x="2191" y="13335"/>
                      <a:pt x="1370" y="11930"/>
                    </a:cubicBezTo>
                    <a:cubicBezTo>
                      <a:pt x="1191" y="12276"/>
                      <a:pt x="1036" y="12645"/>
                      <a:pt x="881" y="13026"/>
                    </a:cubicBezTo>
                    <a:cubicBezTo>
                      <a:pt x="155" y="14895"/>
                      <a:pt x="0" y="17038"/>
                      <a:pt x="703" y="18943"/>
                    </a:cubicBezTo>
                    <a:cubicBezTo>
                      <a:pt x="1120" y="20086"/>
                      <a:pt x="1822" y="21086"/>
                      <a:pt x="2703" y="21932"/>
                    </a:cubicBezTo>
                    <a:cubicBezTo>
                      <a:pt x="2774" y="21967"/>
                      <a:pt x="2834" y="21979"/>
                      <a:pt x="2905" y="21991"/>
                    </a:cubicBezTo>
                    <a:cubicBezTo>
                      <a:pt x="4013" y="22277"/>
                      <a:pt x="5132" y="22563"/>
                      <a:pt x="6239" y="22836"/>
                    </a:cubicBezTo>
                    <a:cubicBezTo>
                      <a:pt x="5727" y="23075"/>
                      <a:pt x="5203" y="23277"/>
                      <a:pt x="4656" y="23408"/>
                    </a:cubicBezTo>
                    <a:cubicBezTo>
                      <a:pt x="5322" y="23813"/>
                      <a:pt x="6049" y="24146"/>
                      <a:pt x="6775" y="24420"/>
                    </a:cubicBezTo>
                    <a:cubicBezTo>
                      <a:pt x="7418" y="24646"/>
                      <a:pt x="8144" y="24920"/>
                      <a:pt x="8359" y="25563"/>
                    </a:cubicBezTo>
                    <a:cubicBezTo>
                      <a:pt x="8489" y="26015"/>
                      <a:pt x="8359" y="26587"/>
                      <a:pt x="8728" y="26873"/>
                    </a:cubicBezTo>
                    <a:cubicBezTo>
                      <a:pt x="9299" y="25968"/>
                      <a:pt x="10394" y="25515"/>
                      <a:pt x="11454" y="25361"/>
                    </a:cubicBezTo>
                    <a:cubicBezTo>
                      <a:pt x="12407" y="25230"/>
                      <a:pt x="17479" y="24563"/>
                      <a:pt x="19610" y="20038"/>
                    </a:cubicBezTo>
                    <a:cubicBezTo>
                      <a:pt x="19622" y="20015"/>
                      <a:pt x="19622" y="20003"/>
                      <a:pt x="19634" y="19967"/>
                    </a:cubicBezTo>
                    <a:lnTo>
                      <a:pt x="19634" y="19967"/>
                    </a:lnTo>
                    <a:cubicBezTo>
                      <a:pt x="18975" y="20115"/>
                      <a:pt x="18298" y="20186"/>
                      <a:pt x="17620" y="20186"/>
                    </a:cubicBezTo>
                    <a:cubicBezTo>
                      <a:pt x="16985" y="20186"/>
                      <a:pt x="16350" y="20124"/>
                      <a:pt x="15728" y="20003"/>
                    </a:cubicBezTo>
                    <a:cubicBezTo>
                      <a:pt x="17431" y="19348"/>
                      <a:pt x="18967" y="18241"/>
                      <a:pt x="20122" y="16824"/>
                    </a:cubicBezTo>
                    <a:cubicBezTo>
                      <a:pt x="20027" y="15490"/>
                      <a:pt x="19610" y="14121"/>
                      <a:pt x="19050" y="12883"/>
                    </a:cubicBezTo>
                    <a:cubicBezTo>
                      <a:pt x="18503" y="11656"/>
                      <a:pt x="17824" y="10490"/>
                      <a:pt x="17145" y="9323"/>
                    </a:cubicBezTo>
                    <a:cubicBezTo>
                      <a:pt x="16145" y="9942"/>
                      <a:pt x="14978" y="10323"/>
                      <a:pt x="13800" y="10394"/>
                    </a:cubicBezTo>
                    <a:cubicBezTo>
                      <a:pt x="14633" y="9311"/>
                      <a:pt x="15312" y="8073"/>
                      <a:pt x="15764" y="6787"/>
                    </a:cubicBezTo>
                    <a:cubicBezTo>
                      <a:pt x="15705" y="6644"/>
                      <a:pt x="15633" y="6501"/>
                      <a:pt x="15574" y="6370"/>
                    </a:cubicBezTo>
                    <a:cubicBezTo>
                      <a:pt x="14657" y="4322"/>
                      <a:pt x="14085" y="2155"/>
                      <a:pt x="13526"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2" name="Google Shape;252;p18"/>
              <p:cNvSpPr/>
              <p:nvPr/>
            </p:nvSpPr>
            <p:spPr>
              <a:xfrm flipH="1">
                <a:off x="1430547" y="3299922"/>
                <a:ext cx="763475" cy="1509385"/>
              </a:xfrm>
              <a:custGeom>
                <a:avLst/>
                <a:gdLst/>
                <a:ahLst/>
                <a:cxnLst/>
                <a:rect l="l" t="t" r="r" b="b"/>
                <a:pathLst>
                  <a:path w="13526" h="26742" extrusionOk="0">
                    <a:moveTo>
                      <a:pt x="13514" y="0"/>
                    </a:moveTo>
                    <a:cubicBezTo>
                      <a:pt x="12347" y="1858"/>
                      <a:pt x="10680" y="3251"/>
                      <a:pt x="8906" y="4584"/>
                    </a:cubicBezTo>
                    <a:cubicBezTo>
                      <a:pt x="8763" y="6215"/>
                      <a:pt x="9144" y="7894"/>
                      <a:pt x="10037" y="9287"/>
                    </a:cubicBezTo>
                    <a:cubicBezTo>
                      <a:pt x="8870" y="8347"/>
                      <a:pt x="7977" y="7037"/>
                      <a:pt x="7525" y="5596"/>
                    </a:cubicBezTo>
                    <a:cubicBezTo>
                      <a:pt x="6430" y="6394"/>
                      <a:pt x="5334" y="7216"/>
                      <a:pt x="4358" y="8120"/>
                    </a:cubicBezTo>
                    <a:cubicBezTo>
                      <a:pt x="3834" y="8597"/>
                      <a:pt x="3358" y="9109"/>
                      <a:pt x="2893" y="9656"/>
                    </a:cubicBezTo>
                    <a:cubicBezTo>
                      <a:pt x="3132" y="11645"/>
                      <a:pt x="3786" y="13585"/>
                      <a:pt x="4822" y="15312"/>
                    </a:cubicBezTo>
                    <a:cubicBezTo>
                      <a:pt x="3394" y="14538"/>
                      <a:pt x="2179" y="13347"/>
                      <a:pt x="1369" y="11930"/>
                    </a:cubicBezTo>
                    <a:cubicBezTo>
                      <a:pt x="1191" y="12288"/>
                      <a:pt x="1012" y="12645"/>
                      <a:pt x="869" y="13014"/>
                    </a:cubicBezTo>
                    <a:cubicBezTo>
                      <a:pt x="143" y="14907"/>
                      <a:pt x="0" y="17050"/>
                      <a:pt x="691" y="18943"/>
                    </a:cubicBezTo>
                    <a:cubicBezTo>
                      <a:pt x="1108" y="20086"/>
                      <a:pt x="1810" y="21086"/>
                      <a:pt x="2691" y="21932"/>
                    </a:cubicBezTo>
                    <a:cubicBezTo>
                      <a:pt x="2762" y="21944"/>
                      <a:pt x="2822" y="21967"/>
                      <a:pt x="2893" y="21991"/>
                    </a:cubicBezTo>
                    <a:cubicBezTo>
                      <a:pt x="4013" y="22277"/>
                      <a:pt x="5120" y="22563"/>
                      <a:pt x="6227" y="22836"/>
                    </a:cubicBezTo>
                    <a:cubicBezTo>
                      <a:pt x="5727" y="23075"/>
                      <a:pt x="5191" y="23253"/>
                      <a:pt x="4644" y="23408"/>
                    </a:cubicBezTo>
                    <a:cubicBezTo>
                      <a:pt x="5322" y="23813"/>
                      <a:pt x="6037" y="24146"/>
                      <a:pt x="6763" y="24420"/>
                    </a:cubicBezTo>
                    <a:cubicBezTo>
                      <a:pt x="7406" y="24658"/>
                      <a:pt x="8156" y="24920"/>
                      <a:pt x="8347" y="25563"/>
                    </a:cubicBezTo>
                    <a:cubicBezTo>
                      <a:pt x="8466" y="25956"/>
                      <a:pt x="8370" y="26432"/>
                      <a:pt x="8597" y="26742"/>
                    </a:cubicBezTo>
                    <a:cubicBezTo>
                      <a:pt x="8692" y="25373"/>
                      <a:pt x="8775" y="23991"/>
                      <a:pt x="8870" y="22622"/>
                    </a:cubicBezTo>
                    <a:cubicBezTo>
                      <a:pt x="8930" y="21753"/>
                      <a:pt x="8989" y="20884"/>
                      <a:pt x="9132" y="20027"/>
                    </a:cubicBezTo>
                    <a:cubicBezTo>
                      <a:pt x="9287" y="19181"/>
                      <a:pt x="9525" y="18348"/>
                      <a:pt x="9716" y="17491"/>
                    </a:cubicBezTo>
                    <a:cubicBezTo>
                      <a:pt x="10621" y="13550"/>
                      <a:pt x="10621" y="9394"/>
                      <a:pt x="11978" y="5596"/>
                    </a:cubicBezTo>
                    <a:cubicBezTo>
                      <a:pt x="12299" y="4680"/>
                      <a:pt x="12704" y="3787"/>
                      <a:pt x="12930" y="2834"/>
                    </a:cubicBezTo>
                    <a:cubicBezTo>
                      <a:pt x="13157" y="1893"/>
                      <a:pt x="13192" y="905"/>
                      <a:pt x="13526" y="24"/>
                    </a:cubicBezTo>
                    <a:cubicBezTo>
                      <a:pt x="13526" y="12"/>
                      <a:pt x="13526" y="12"/>
                      <a:pt x="13514"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3" name="Google Shape;253;p18"/>
              <p:cNvSpPr/>
              <p:nvPr/>
            </p:nvSpPr>
            <p:spPr>
              <a:xfrm flipH="1">
                <a:off x="1464791" y="3439684"/>
                <a:ext cx="229900" cy="1324649"/>
              </a:xfrm>
              <a:custGeom>
                <a:avLst/>
                <a:gdLst/>
                <a:ahLst/>
                <a:cxnLst/>
                <a:rect l="l" t="t" r="r" b="b"/>
                <a:pathLst>
                  <a:path w="4073" h="23469" extrusionOk="0">
                    <a:moveTo>
                      <a:pt x="4025" y="1"/>
                    </a:moveTo>
                    <a:cubicBezTo>
                      <a:pt x="4013" y="1"/>
                      <a:pt x="3977" y="25"/>
                      <a:pt x="3977" y="48"/>
                    </a:cubicBezTo>
                    <a:cubicBezTo>
                      <a:pt x="3751" y="2644"/>
                      <a:pt x="3060" y="5216"/>
                      <a:pt x="2382" y="7704"/>
                    </a:cubicBezTo>
                    <a:cubicBezTo>
                      <a:pt x="2132" y="8633"/>
                      <a:pt x="1882" y="9609"/>
                      <a:pt x="1644" y="10562"/>
                    </a:cubicBezTo>
                    <a:cubicBezTo>
                      <a:pt x="620" y="14765"/>
                      <a:pt x="60" y="19098"/>
                      <a:pt x="1" y="23432"/>
                    </a:cubicBezTo>
                    <a:cubicBezTo>
                      <a:pt x="1" y="23456"/>
                      <a:pt x="24" y="23468"/>
                      <a:pt x="48" y="23468"/>
                    </a:cubicBezTo>
                    <a:cubicBezTo>
                      <a:pt x="84" y="23468"/>
                      <a:pt x="96" y="23456"/>
                      <a:pt x="108" y="23420"/>
                    </a:cubicBezTo>
                    <a:cubicBezTo>
                      <a:pt x="155" y="19098"/>
                      <a:pt x="703" y="14765"/>
                      <a:pt x="1727" y="10574"/>
                    </a:cubicBezTo>
                    <a:cubicBezTo>
                      <a:pt x="1953" y="9621"/>
                      <a:pt x="2227" y="8657"/>
                      <a:pt x="2477" y="7716"/>
                    </a:cubicBezTo>
                    <a:cubicBezTo>
                      <a:pt x="3144" y="5228"/>
                      <a:pt x="3846" y="2656"/>
                      <a:pt x="4073" y="48"/>
                    </a:cubicBezTo>
                    <a:cubicBezTo>
                      <a:pt x="4073" y="37"/>
                      <a:pt x="4049" y="1"/>
                      <a:pt x="4025"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4" name="Google Shape;254;p18"/>
              <p:cNvSpPr/>
              <p:nvPr/>
            </p:nvSpPr>
            <p:spPr>
              <a:xfrm flipH="1">
                <a:off x="1795455" y="4309528"/>
                <a:ext cx="158667" cy="144380"/>
              </a:xfrm>
              <a:custGeom>
                <a:avLst/>
                <a:gdLst/>
                <a:ahLst/>
                <a:cxnLst/>
                <a:rect l="l" t="t" r="r" b="b"/>
                <a:pathLst>
                  <a:path w="2811" h="2558" extrusionOk="0">
                    <a:moveTo>
                      <a:pt x="388" y="0"/>
                    </a:moveTo>
                    <a:cubicBezTo>
                      <a:pt x="376" y="0"/>
                      <a:pt x="364" y="3"/>
                      <a:pt x="358" y="9"/>
                    </a:cubicBezTo>
                    <a:cubicBezTo>
                      <a:pt x="346" y="21"/>
                      <a:pt x="346" y="57"/>
                      <a:pt x="358" y="69"/>
                    </a:cubicBezTo>
                    <a:cubicBezTo>
                      <a:pt x="668" y="426"/>
                      <a:pt x="1049" y="736"/>
                      <a:pt x="1418" y="1033"/>
                    </a:cubicBezTo>
                    <a:cubicBezTo>
                      <a:pt x="1834" y="1379"/>
                      <a:pt x="2263" y="1724"/>
                      <a:pt x="2596" y="2153"/>
                    </a:cubicBezTo>
                    <a:cubicBezTo>
                      <a:pt x="2656" y="2212"/>
                      <a:pt x="2727" y="2343"/>
                      <a:pt x="2668" y="2426"/>
                    </a:cubicBezTo>
                    <a:cubicBezTo>
                      <a:pt x="2645" y="2464"/>
                      <a:pt x="2605" y="2482"/>
                      <a:pt x="2545" y="2482"/>
                    </a:cubicBezTo>
                    <a:cubicBezTo>
                      <a:pt x="2509" y="2482"/>
                      <a:pt x="2467" y="2475"/>
                      <a:pt x="2418" y="2462"/>
                    </a:cubicBezTo>
                    <a:cubicBezTo>
                      <a:pt x="1584" y="2295"/>
                      <a:pt x="810" y="1998"/>
                      <a:pt x="72" y="1569"/>
                    </a:cubicBezTo>
                    <a:cubicBezTo>
                      <a:pt x="69" y="1566"/>
                      <a:pt x="65" y="1564"/>
                      <a:pt x="60" y="1564"/>
                    </a:cubicBezTo>
                    <a:cubicBezTo>
                      <a:pt x="48" y="1564"/>
                      <a:pt x="30" y="1576"/>
                      <a:pt x="13" y="1593"/>
                    </a:cubicBezTo>
                    <a:cubicBezTo>
                      <a:pt x="1" y="1605"/>
                      <a:pt x="13" y="1629"/>
                      <a:pt x="36" y="1652"/>
                    </a:cubicBezTo>
                    <a:cubicBezTo>
                      <a:pt x="763" y="2069"/>
                      <a:pt x="1549" y="2367"/>
                      <a:pt x="2382" y="2545"/>
                    </a:cubicBezTo>
                    <a:cubicBezTo>
                      <a:pt x="2418" y="2545"/>
                      <a:pt x="2453" y="2557"/>
                      <a:pt x="2513" y="2557"/>
                    </a:cubicBezTo>
                    <a:cubicBezTo>
                      <a:pt x="2596" y="2557"/>
                      <a:pt x="2668" y="2545"/>
                      <a:pt x="2739" y="2450"/>
                    </a:cubicBezTo>
                    <a:cubicBezTo>
                      <a:pt x="2811" y="2367"/>
                      <a:pt x="2787" y="2224"/>
                      <a:pt x="2668" y="2081"/>
                    </a:cubicBezTo>
                    <a:cubicBezTo>
                      <a:pt x="2322" y="1652"/>
                      <a:pt x="1894" y="1307"/>
                      <a:pt x="1477" y="962"/>
                    </a:cubicBezTo>
                    <a:cubicBezTo>
                      <a:pt x="1108" y="676"/>
                      <a:pt x="727" y="367"/>
                      <a:pt x="417" y="9"/>
                    </a:cubicBezTo>
                    <a:cubicBezTo>
                      <a:pt x="412" y="3"/>
                      <a:pt x="400" y="0"/>
                      <a:pt x="388"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8"/>
              <p:cNvSpPr/>
              <p:nvPr/>
            </p:nvSpPr>
            <p:spPr>
              <a:xfrm flipH="1">
                <a:off x="1729579" y="3978807"/>
                <a:ext cx="89465" cy="158547"/>
              </a:xfrm>
              <a:custGeom>
                <a:avLst/>
                <a:gdLst/>
                <a:ahLst/>
                <a:cxnLst/>
                <a:rect l="l" t="t" r="r" b="b"/>
                <a:pathLst>
                  <a:path w="1585" h="2809" extrusionOk="0">
                    <a:moveTo>
                      <a:pt x="74" y="1"/>
                    </a:moveTo>
                    <a:cubicBezTo>
                      <a:pt x="67" y="1"/>
                      <a:pt x="59" y="4"/>
                      <a:pt x="49" y="11"/>
                    </a:cubicBezTo>
                    <a:cubicBezTo>
                      <a:pt x="25" y="22"/>
                      <a:pt x="1" y="34"/>
                      <a:pt x="25" y="70"/>
                    </a:cubicBezTo>
                    <a:cubicBezTo>
                      <a:pt x="346" y="1011"/>
                      <a:pt x="739" y="2047"/>
                      <a:pt x="1489" y="2785"/>
                    </a:cubicBezTo>
                    <a:cubicBezTo>
                      <a:pt x="1513" y="2809"/>
                      <a:pt x="1513" y="2809"/>
                      <a:pt x="1525" y="2809"/>
                    </a:cubicBezTo>
                    <a:cubicBezTo>
                      <a:pt x="1537" y="2809"/>
                      <a:pt x="1537" y="2785"/>
                      <a:pt x="1573" y="2773"/>
                    </a:cubicBezTo>
                    <a:cubicBezTo>
                      <a:pt x="1584" y="2761"/>
                      <a:pt x="1584" y="2725"/>
                      <a:pt x="1573" y="2713"/>
                    </a:cubicBezTo>
                    <a:cubicBezTo>
                      <a:pt x="811" y="1987"/>
                      <a:pt x="441" y="963"/>
                      <a:pt x="108" y="34"/>
                    </a:cubicBezTo>
                    <a:cubicBezTo>
                      <a:pt x="100" y="18"/>
                      <a:pt x="91" y="1"/>
                      <a:pt x="74"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18"/>
              <p:cNvSpPr/>
              <p:nvPr/>
            </p:nvSpPr>
            <p:spPr>
              <a:xfrm flipH="1">
                <a:off x="1320285" y="4051679"/>
                <a:ext cx="194284" cy="167013"/>
              </a:xfrm>
              <a:custGeom>
                <a:avLst/>
                <a:gdLst/>
                <a:ahLst/>
                <a:cxnLst/>
                <a:rect l="l" t="t" r="r" b="b"/>
                <a:pathLst>
                  <a:path w="3442" h="2959" extrusionOk="0">
                    <a:moveTo>
                      <a:pt x="2547" y="1"/>
                    </a:moveTo>
                    <a:cubicBezTo>
                      <a:pt x="2531" y="1"/>
                      <a:pt x="2509" y="12"/>
                      <a:pt x="2501" y="29"/>
                    </a:cubicBezTo>
                    <a:cubicBezTo>
                      <a:pt x="2048" y="625"/>
                      <a:pt x="1501" y="1137"/>
                      <a:pt x="965" y="1648"/>
                    </a:cubicBezTo>
                    <a:cubicBezTo>
                      <a:pt x="679" y="1910"/>
                      <a:pt x="381" y="2196"/>
                      <a:pt x="108" y="2482"/>
                    </a:cubicBezTo>
                    <a:cubicBezTo>
                      <a:pt x="48" y="2541"/>
                      <a:pt x="0" y="2601"/>
                      <a:pt x="0" y="2672"/>
                    </a:cubicBezTo>
                    <a:cubicBezTo>
                      <a:pt x="0" y="2791"/>
                      <a:pt x="84" y="2863"/>
                      <a:pt x="250" y="2911"/>
                    </a:cubicBezTo>
                    <a:cubicBezTo>
                      <a:pt x="370" y="2946"/>
                      <a:pt x="501" y="2958"/>
                      <a:pt x="643" y="2958"/>
                    </a:cubicBezTo>
                    <a:cubicBezTo>
                      <a:pt x="858" y="2958"/>
                      <a:pt x="1120" y="2911"/>
                      <a:pt x="1370" y="2827"/>
                    </a:cubicBezTo>
                    <a:cubicBezTo>
                      <a:pt x="2155" y="2589"/>
                      <a:pt x="2870" y="2137"/>
                      <a:pt x="3418" y="1541"/>
                    </a:cubicBezTo>
                    <a:cubicBezTo>
                      <a:pt x="3441" y="1529"/>
                      <a:pt x="3441" y="1494"/>
                      <a:pt x="3418" y="1482"/>
                    </a:cubicBezTo>
                    <a:cubicBezTo>
                      <a:pt x="3412" y="1476"/>
                      <a:pt x="3403" y="1473"/>
                      <a:pt x="3392" y="1473"/>
                    </a:cubicBezTo>
                    <a:cubicBezTo>
                      <a:pt x="3382" y="1473"/>
                      <a:pt x="3370" y="1476"/>
                      <a:pt x="3358" y="1482"/>
                    </a:cubicBezTo>
                    <a:cubicBezTo>
                      <a:pt x="2810" y="2077"/>
                      <a:pt x="2132" y="2506"/>
                      <a:pt x="1358" y="2732"/>
                    </a:cubicBezTo>
                    <a:cubicBezTo>
                      <a:pt x="1080" y="2807"/>
                      <a:pt x="836" y="2849"/>
                      <a:pt x="619" y="2849"/>
                    </a:cubicBezTo>
                    <a:cubicBezTo>
                      <a:pt x="491" y="2849"/>
                      <a:pt x="373" y="2834"/>
                      <a:pt x="262" y="2803"/>
                    </a:cubicBezTo>
                    <a:cubicBezTo>
                      <a:pt x="179" y="2780"/>
                      <a:pt x="84" y="2732"/>
                      <a:pt x="84" y="2661"/>
                    </a:cubicBezTo>
                    <a:cubicBezTo>
                      <a:pt x="84" y="2613"/>
                      <a:pt x="120" y="2565"/>
                      <a:pt x="167" y="2530"/>
                    </a:cubicBezTo>
                    <a:cubicBezTo>
                      <a:pt x="441" y="2244"/>
                      <a:pt x="739" y="1958"/>
                      <a:pt x="1024" y="1696"/>
                    </a:cubicBezTo>
                    <a:cubicBezTo>
                      <a:pt x="1560" y="1184"/>
                      <a:pt x="2132" y="660"/>
                      <a:pt x="2572" y="65"/>
                    </a:cubicBezTo>
                    <a:cubicBezTo>
                      <a:pt x="2584" y="53"/>
                      <a:pt x="2572" y="29"/>
                      <a:pt x="2560" y="5"/>
                    </a:cubicBezTo>
                    <a:cubicBezTo>
                      <a:pt x="2557" y="2"/>
                      <a:pt x="2552" y="1"/>
                      <a:pt x="2547"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18"/>
              <p:cNvSpPr/>
              <p:nvPr/>
            </p:nvSpPr>
            <p:spPr>
              <a:xfrm flipH="1">
                <a:off x="1390165" y="4521316"/>
                <a:ext cx="164086" cy="41485"/>
              </a:xfrm>
              <a:custGeom>
                <a:avLst/>
                <a:gdLst/>
                <a:ahLst/>
                <a:cxnLst/>
                <a:rect l="l" t="t" r="r" b="b"/>
                <a:pathLst>
                  <a:path w="2907" h="735" extrusionOk="0">
                    <a:moveTo>
                      <a:pt x="2852" y="0"/>
                    </a:moveTo>
                    <a:cubicBezTo>
                      <a:pt x="2842" y="0"/>
                      <a:pt x="2833" y="3"/>
                      <a:pt x="2823" y="8"/>
                    </a:cubicBezTo>
                    <a:cubicBezTo>
                      <a:pt x="2198" y="427"/>
                      <a:pt x="1442" y="657"/>
                      <a:pt x="687" y="657"/>
                    </a:cubicBezTo>
                    <a:cubicBezTo>
                      <a:pt x="477" y="657"/>
                      <a:pt x="267" y="639"/>
                      <a:pt x="61" y="603"/>
                    </a:cubicBezTo>
                    <a:cubicBezTo>
                      <a:pt x="58" y="600"/>
                      <a:pt x="53" y="599"/>
                      <a:pt x="48" y="599"/>
                    </a:cubicBezTo>
                    <a:cubicBezTo>
                      <a:pt x="33" y="599"/>
                      <a:pt x="13" y="612"/>
                      <a:pt x="13" y="639"/>
                    </a:cubicBezTo>
                    <a:cubicBezTo>
                      <a:pt x="1" y="651"/>
                      <a:pt x="13" y="675"/>
                      <a:pt x="49" y="675"/>
                    </a:cubicBezTo>
                    <a:cubicBezTo>
                      <a:pt x="251" y="722"/>
                      <a:pt x="477" y="734"/>
                      <a:pt x="692" y="734"/>
                    </a:cubicBezTo>
                    <a:cubicBezTo>
                      <a:pt x="1465" y="734"/>
                      <a:pt x="2239" y="520"/>
                      <a:pt x="2870" y="79"/>
                    </a:cubicBezTo>
                    <a:cubicBezTo>
                      <a:pt x="2906" y="67"/>
                      <a:pt x="2906" y="44"/>
                      <a:pt x="2894" y="20"/>
                    </a:cubicBezTo>
                    <a:cubicBezTo>
                      <a:pt x="2880" y="6"/>
                      <a:pt x="2866" y="0"/>
                      <a:pt x="2852"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8"/>
              <p:cNvSpPr/>
              <p:nvPr/>
            </p:nvSpPr>
            <p:spPr>
              <a:xfrm flipH="1">
                <a:off x="1473535" y="4479489"/>
                <a:ext cx="95448" cy="29519"/>
              </a:xfrm>
              <a:custGeom>
                <a:avLst/>
                <a:gdLst/>
                <a:ahLst/>
                <a:cxnLst/>
                <a:rect l="l" t="t" r="r" b="b"/>
                <a:pathLst>
                  <a:path w="1691" h="523" extrusionOk="0">
                    <a:moveTo>
                      <a:pt x="1636" y="1"/>
                    </a:moveTo>
                    <a:cubicBezTo>
                      <a:pt x="1629" y="1"/>
                      <a:pt x="1623" y="3"/>
                      <a:pt x="1619" y="11"/>
                    </a:cubicBezTo>
                    <a:cubicBezTo>
                      <a:pt x="1143" y="273"/>
                      <a:pt x="595" y="427"/>
                      <a:pt x="36" y="439"/>
                    </a:cubicBezTo>
                    <a:cubicBezTo>
                      <a:pt x="12" y="439"/>
                      <a:pt x="0" y="451"/>
                      <a:pt x="0" y="487"/>
                    </a:cubicBezTo>
                    <a:cubicBezTo>
                      <a:pt x="0" y="511"/>
                      <a:pt x="12" y="523"/>
                      <a:pt x="36" y="523"/>
                    </a:cubicBezTo>
                    <a:cubicBezTo>
                      <a:pt x="607" y="511"/>
                      <a:pt x="1167" y="368"/>
                      <a:pt x="1667" y="82"/>
                    </a:cubicBezTo>
                    <a:cubicBezTo>
                      <a:pt x="1679" y="70"/>
                      <a:pt x="1691" y="35"/>
                      <a:pt x="1679" y="23"/>
                    </a:cubicBezTo>
                    <a:cubicBezTo>
                      <a:pt x="1671" y="14"/>
                      <a:pt x="1651" y="1"/>
                      <a:pt x="1636"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 name="Google Shape;259;p18"/>
              <p:cNvSpPr/>
              <p:nvPr/>
            </p:nvSpPr>
            <p:spPr>
              <a:xfrm flipH="1">
                <a:off x="1681879" y="4017021"/>
                <a:ext cx="43745" cy="93469"/>
              </a:xfrm>
              <a:custGeom>
                <a:avLst/>
                <a:gdLst/>
                <a:ahLst/>
                <a:cxnLst/>
                <a:rect l="l" t="t" r="r" b="b"/>
                <a:pathLst>
                  <a:path w="775" h="1656" extrusionOk="0">
                    <a:moveTo>
                      <a:pt x="37" y="0"/>
                    </a:moveTo>
                    <a:cubicBezTo>
                      <a:pt x="13" y="12"/>
                      <a:pt x="1" y="36"/>
                      <a:pt x="1" y="60"/>
                    </a:cubicBezTo>
                    <a:cubicBezTo>
                      <a:pt x="156" y="608"/>
                      <a:pt x="394" y="1143"/>
                      <a:pt x="691" y="1631"/>
                    </a:cubicBezTo>
                    <a:cubicBezTo>
                      <a:pt x="703" y="1655"/>
                      <a:pt x="715" y="1655"/>
                      <a:pt x="727" y="1655"/>
                    </a:cubicBezTo>
                    <a:cubicBezTo>
                      <a:pt x="743" y="1655"/>
                      <a:pt x="748" y="1645"/>
                      <a:pt x="750" y="1645"/>
                    </a:cubicBezTo>
                    <a:cubicBezTo>
                      <a:pt x="751" y="1645"/>
                      <a:pt x="751" y="1647"/>
                      <a:pt x="751" y="1655"/>
                    </a:cubicBezTo>
                    <a:cubicBezTo>
                      <a:pt x="763" y="1643"/>
                      <a:pt x="775" y="1608"/>
                      <a:pt x="763" y="1596"/>
                    </a:cubicBezTo>
                    <a:cubicBezTo>
                      <a:pt x="465" y="1096"/>
                      <a:pt x="239" y="584"/>
                      <a:pt x="96" y="36"/>
                    </a:cubicBezTo>
                    <a:cubicBezTo>
                      <a:pt x="72" y="12"/>
                      <a:pt x="60" y="0"/>
                      <a:pt x="37"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 name="Google Shape;260;p18"/>
              <p:cNvSpPr/>
              <p:nvPr/>
            </p:nvSpPr>
            <p:spPr>
              <a:xfrm flipH="1">
                <a:off x="1563565" y="3632562"/>
                <a:ext cx="20885" cy="108934"/>
              </a:xfrm>
              <a:custGeom>
                <a:avLst/>
                <a:gdLst/>
                <a:ahLst/>
                <a:cxnLst/>
                <a:rect l="l" t="t" r="r" b="b"/>
                <a:pathLst>
                  <a:path w="370" h="1930" extrusionOk="0">
                    <a:moveTo>
                      <a:pt x="95" y="1"/>
                    </a:moveTo>
                    <a:cubicBezTo>
                      <a:pt x="60" y="1"/>
                      <a:pt x="48" y="13"/>
                      <a:pt x="48" y="37"/>
                    </a:cubicBezTo>
                    <a:cubicBezTo>
                      <a:pt x="0" y="668"/>
                      <a:pt x="72" y="1311"/>
                      <a:pt x="286" y="1906"/>
                    </a:cubicBezTo>
                    <a:cubicBezTo>
                      <a:pt x="298" y="1918"/>
                      <a:pt x="310" y="1930"/>
                      <a:pt x="334" y="1930"/>
                    </a:cubicBezTo>
                    <a:cubicBezTo>
                      <a:pt x="357" y="1918"/>
                      <a:pt x="369" y="1894"/>
                      <a:pt x="369" y="1858"/>
                    </a:cubicBezTo>
                    <a:cubicBezTo>
                      <a:pt x="179" y="1275"/>
                      <a:pt x="95" y="656"/>
                      <a:pt x="131" y="37"/>
                    </a:cubicBezTo>
                    <a:cubicBezTo>
                      <a:pt x="131" y="25"/>
                      <a:pt x="119" y="1"/>
                      <a:pt x="95"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1" name="Google Shape;261;p18"/>
              <p:cNvSpPr/>
              <p:nvPr/>
            </p:nvSpPr>
            <p:spPr>
              <a:xfrm flipH="1">
                <a:off x="1397556" y="3655197"/>
                <a:ext cx="66605" cy="109837"/>
              </a:xfrm>
              <a:custGeom>
                <a:avLst/>
                <a:gdLst/>
                <a:ahLst/>
                <a:cxnLst/>
                <a:rect l="l" t="t" r="r" b="b"/>
                <a:pathLst>
                  <a:path w="1180" h="1946" extrusionOk="0">
                    <a:moveTo>
                      <a:pt x="1130" y="0"/>
                    </a:moveTo>
                    <a:cubicBezTo>
                      <a:pt x="1114" y="0"/>
                      <a:pt x="1093" y="11"/>
                      <a:pt x="1084" y="29"/>
                    </a:cubicBezTo>
                    <a:lnTo>
                      <a:pt x="12" y="1886"/>
                    </a:lnTo>
                    <a:cubicBezTo>
                      <a:pt x="0" y="1898"/>
                      <a:pt x="12" y="1934"/>
                      <a:pt x="24" y="1945"/>
                    </a:cubicBezTo>
                    <a:lnTo>
                      <a:pt x="48" y="1945"/>
                    </a:lnTo>
                    <a:cubicBezTo>
                      <a:pt x="60" y="1945"/>
                      <a:pt x="72" y="1934"/>
                      <a:pt x="84" y="1934"/>
                    </a:cubicBezTo>
                    <a:lnTo>
                      <a:pt x="1155" y="64"/>
                    </a:lnTo>
                    <a:cubicBezTo>
                      <a:pt x="1179" y="52"/>
                      <a:pt x="1155" y="29"/>
                      <a:pt x="1143" y="5"/>
                    </a:cubicBezTo>
                    <a:cubicBezTo>
                      <a:pt x="1140" y="2"/>
                      <a:pt x="1135" y="0"/>
                      <a:pt x="1130"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 name="Google Shape;262;p18"/>
              <p:cNvSpPr/>
              <p:nvPr/>
            </p:nvSpPr>
            <p:spPr>
              <a:xfrm flipH="1">
                <a:off x="-558144" y="2512941"/>
                <a:ext cx="640538" cy="668787"/>
              </a:xfrm>
              <a:custGeom>
                <a:avLst/>
                <a:gdLst/>
                <a:ahLst/>
                <a:cxnLst/>
                <a:rect l="l" t="t" r="r" b="b"/>
                <a:pathLst>
                  <a:path w="11348" h="11849" extrusionOk="0">
                    <a:moveTo>
                      <a:pt x="3239" y="0"/>
                    </a:moveTo>
                    <a:cubicBezTo>
                      <a:pt x="3144" y="24"/>
                      <a:pt x="3072" y="119"/>
                      <a:pt x="3013" y="214"/>
                    </a:cubicBezTo>
                    <a:cubicBezTo>
                      <a:pt x="2668" y="798"/>
                      <a:pt x="2572" y="1512"/>
                      <a:pt x="2549" y="2191"/>
                    </a:cubicBezTo>
                    <a:cubicBezTo>
                      <a:pt x="2477" y="4191"/>
                      <a:pt x="2965" y="6215"/>
                      <a:pt x="3942" y="7954"/>
                    </a:cubicBezTo>
                    <a:cubicBezTo>
                      <a:pt x="4394" y="8751"/>
                      <a:pt x="4954" y="9525"/>
                      <a:pt x="5239" y="10406"/>
                    </a:cubicBezTo>
                    <a:cubicBezTo>
                      <a:pt x="3823" y="8680"/>
                      <a:pt x="2310" y="7049"/>
                      <a:pt x="715" y="5465"/>
                    </a:cubicBezTo>
                    <a:cubicBezTo>
                      <a:pt x="611" y="5361"/>
                      <a:pt x="454" y="5235"/>
                      <a:pt x="305" y="5235"/>
                    </a:cubicBezTo>
                    <a:cubicBezTo>
                      <a:pt x="266" y="5235"/>
                      <a:pt x="228" y="5243"/>
                      <a:pt x="191" y="5263"/>
                    </a:cubicBezTo>
                    <a:cubicBezTo>
                      <a:pt x="36" y="5334"/>
                      <a:pt x="1" y="5572"/>
                      <a:pt x="13" y="5763"/>
                    </a:cubicBezTo>
                    <a:cubicBezTo>
                      <a:pt x="72" y="6656"/>
                      <a:pt x="465" y="7501"/>
                      <a:pt x="906" y="8275"/>
                    </a:cubicBezTo>
                    <a:cubicBezTo>
                      <a:pt x="1418" y="9168"/>
                      <a:pt x="2037" y="10025"/>
                      <a:pt x="2834" y="10680"/>
                    </a:cubicBezTo>
                    <a:cubicBezTo>
                      <a:pt x="3501" y="11228"/>
                      <a:pt x="4382" y="11752"/>
                      <a:pt x="5239" y="11835"/>
                    </a:cubicBezTo>
                    <a:cubicBezTo>
                      <a:pt x="5317" y="11844"/>
                      <a:pt x="5395" y="11849"/>
                      <a:pt x="5474" y="11849"/>
                    </a:cubicBezTo>
                    <a:cubicBezTo>
                      <a:pt x="6199" y="11849"/>
                      <a:pt x="6985" y="11477"/>
                      <a:pt x="7597" y="11144"/>
                    </a:cubicBezTo>
                    <a:cubicBezTo>
                      <a:pt x="8752" y="10501"/>
                      <a:pt x="9883" y="9775"/>
                      <a:pt x="10954" y="8977"/>
                    </a:cubicBezTo>
                    <a:cubicBezTo>
                      <a:pt x="11133" y="8835"/>
                      <a:pt x="11347" y="8644"/>
                      <a:pt x="11288" y="8418"/>
                    </a:cubicBezTo>
                    <a:cubicBezTo>
                      <a:pt x="11240" y="8227"/>
                      <a:pt x="11026" y="8132"/>
                      <a:pt x="10835" y="8108"/>
                    </a:cubicBezTo>
                    <a:cubicBezTo>
                      <a:pt x="10731" y="8088"/>
                      <a:pt x="10626" y="8079"/>
                      <a:pt x="10520" y="8079"/>
                    </a:cubicBezTo>
                    <a:cubicBezTo>
                      <a:pt x="10123" y="8079"/>
                      <a:pt x="9726" y="8208"/>
                      <a:pt x="9359" y="8358"/>
                    </a:cubicBezTo>
                    <a:cubicBezTo>
                      <a:pt x="8728" y="8644"/>
                      <a:pt x="8133" y="9025"/>
                      <a:pt x="7621" y="9513"/>
                    </a:cubicBezTo>
                    <a:cubicBezTo>
                      <a:pt x="8037" y="8168"/>
                      <a:pt x="8466" y="6811"/>
                      <a:pt x="8704" y="5429"/>
                    </a:cubicBezTo>
                    <a:cubicBezTo>
                      <a:pt x="8859" y="4560"/>
                      <a:pt x="8942" y="3679"/>
                      <a:pt x="8823" y="2822"/>
                    </a:cubicBezTo>
                    <a:cubicBezTo>
                      <a:pt x="8764" y="2358"/>
                      <a:pt x="8621" y="1858"/>
                      <a:pt x="8240" y="1560"/>
                    </a:cubicBezTo>
                    <a:cubicBezTo>
                      <a:pt x="8169" y="1489"/>
                      <a:pt x="8073" y="1436"/>
                      <a:pt x="7972" y="1436"/>
                    </a:cubicBezTo>
                    <a:cubicBezTo>
                      <a:pt x="7954" y="1436"/>
                      <a:pt x="7936" y="1437"/>
                      <a:pt x="7918" y="1441"/>
                    </a:cubicBezTo>
                    <a:cubicBezTo>
                      <a:pt x="7740" y="1453"/>
                      <a:pt x="7633" y="1631"/>
                      <a:pt x="7549" y="1774"/>
                    </a:cubicBezTo>
                    <a:cubicBezTo>
                      <a:pt x="6299" y="4013"/>
                      <a:pt x="6132" y="6680"/>
                      <a:pt x="5978" y="9239"/>
                    </a:cubicBezTo>
                    <a:cubicBezTo>
                      <a:pt x="5644" y="7692"/>
                      <a:pt x="5549" y="6096"/>
                      <a:pt x="5263" y="4536"/>
                    </a:cubicBezTo>
                    <a:cubicBezTo>
                      <a:pt x="4989" y="2965"/>
                      <a:pt x="4513" y="1405"/>
                      <a:pt x="3513" y="167"/>
                    </a:cubicBezTo>
                    <a:cubicBezTo>
                      <a:pt x="3442" y="95"/>
                      <a:pt x="3346" y="0"/>
                      <a:pt x="3239" y="0"/>
                    </a:cubicBezTo>
                    <a:close/>
                  </a:path>
                </a:pathLst>
              </a:custGeom>
              <a:solidFill>
                <a:srgbClr val="208F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3" name="Google Shape;263;p18"/>
              <p:cNvSpPr/>
              <p:nvPr/>
            </p:nvSpPr>
            <p:spPr>
              <a:xfrm flipH="1">
                <a:off x="-189843" y="2924607"/>
                <a:ext cx="197614" cy="210023"/>
              </a:xfrm>
              <a:custGeom>
                <a:avLst/>
                <a:gdLst/>
                <a:ahLst/>
                <a:cxnLst/>
                <a:rect l="l" t="t" r="r" b="b"/>
                <a:pathLst>
                  <a:path w="3501" h="3721" extrusionOk="0">
                    <a:moveTo>
                      <a:pt x="51" y="1"/>
                    </a:moveTo>
                    <a:cubicBezTo>
                      <a:pt x="45" y="1"/>
                      <a:pt x="39" y="2"/>
                      <a:pt x="36" y="6"/>
                    </a:cubicBezTo>
                    <a:cubicBezTo>
                      <a:pt x="24" y="18"/>
                      <a:pt x="0" y="53"/>
                      <a:pt x="24" y="65"/>
                    </a:cubicBezTo>
                    <a:cubicBezTo>
                      <a:pt x="762" y="1577"/>
                      <a:pt x="1965" y="2875"/>
                      <a:pt x="3429" y="3720"/>
                    </a:cubicBezTo>
                    <a:lnTo>
                      <a:pt x="3441" y="3720"/>
                    </a:lnTo>
                    <a:cubicBezTo>
                      <a:pt x="3453" y="3720"/>
                      <a:pt x="3477" y="3720"/>
                      <a:pt x="3489" y="3697"/>
                    </a:cubicBezTo>
                    <a:cubicBezTo>
                      <a:pt x="3501" y="3685"/>
                      <a:pt x="3489" y="3649"/>
                      <a:pt x="3477" y="3637"/>
                    </a:cubicBezTo>
                    <a:cubicBezTo>
                      <a:pt x="2012" y="2804"/>
                      <a:pt x="822" y="1518"/>
                      <a:pt x="96" y="18"/>
                    </a:cubicBezTo>
                    <a:cubicBezTo>
                      <a:pt x="87" y="9"/>
                      <a:pt x="67" y="1"/>
                      <a:pt x="51"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4" name="Google Shape;264;p18"/>
              <p:cNvSpPr/>
              <p:nvPr/>
            </p:nvSpPr>
            <p:spPr>
              <a:xfrm flipH="1">
                <a:off x="-239576" y="2711182"/>
                <a:ext cx="111592" cy="367666"/>
              </a:xfrm>
              <a:custGeom>
                <a:avLst/>
                <a:gdLst/>
                <a:ahLst/>
                <a:cxnLst/>
                <a:rect l="l" t="t" r="r" b="b"/>
                <a:pathLst>
                  <a:path w="1977" h="6514" extrusionOk="0">
                    <a:moveTo>
                      <a:pt x="36" y="1"/>
                    </a:moveTo>
                    <a:cubicBezTo>
                      <a:pt x="12" y="1"/>
                      <a:pt x="0" y="24"/>
                      <a:pt x="0" y="48"/>
                    </a:cubicBezTo>
                    <a:cubicBezTo>
                      <a:pt x="215" y="2310"/>
                      <a:pt x="1072" y="4430"/>
                      <a:pt x="1882" y="6477"/>
                    </a:cubicBezTo>
                    <a:cubicBezTo>
                      <a:pt x="1905" y="6489"/>
                      <a:pt x="1917" y="6513"/>
                      <a:pt x="1929" y="6513"/>
                    </a:cubicBezTo>
                    <a:cubicBezTo>
                      <a:pt x="1965" y="6489"/>
                      <a:pt x="1977" y="6477"/>
                      <a:pt x="1965" y="6454"/>
                    </a:cubicBezTo>
                    <a:cubicBezTo>
                      <a:pt x="1143" y="4406"/>
                      <a:pt x="298" y="2298"/>
                      <a:pt x="84" y="48"/>
                    </a:cubicBezTo>
                    <a:cubicBezTo>
                      <a:pt x="84" y="24"/>
                      <a:pt x="72" y="1"/>
                      <a:pt x="36"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5" name="Google Shape;265;p18"/>
              <p:cNvSpPr/>
              <p:nvPr/>
            </p:nvSpPr>
            <p:spPr>
              <a:xfrm flipH="1">
                <a:off x="-361898" y="2735511"/>
                <a:ext cx="88732" cy="377600"/>
              </a:xfrm>
              <a:custGeom>
                <a:avLst/>
                <a:gdLst/>
                <a:ahLst/>
                <a:cxnLst/>
                <a:rect l="l" t="t" r="r" b="b"/>
                <a:pathLst>
                  <a:path w="1572" h="6690" extrusionOk="0">
                    <a:moveTo>
                      <a:pt x="1516" y="0"/>
                    </a:moveTo>
                    <a:cubicBezTo>
                      <a:pt x="1500" y="0"/>
                      <a:pt x="1488" y="17"/>
                      <a:pt x="1488" y="34"/>
                    </a:cubicBezTo>
                    <a:cubicBezTo>
                      <a:pt x="1084" y="2260"/>
                      <a:pt x="595" y="4475"/>
                      <a:pt x="0" y="6630"/>
                    </a:cubicBezTo>
                    <a:cubicBezTo>
                      <a:pt x="0" y="6654"/>
                      <a:pt x="12" y="6678"/>
                      <a:pt x="48" y="6689"/>
                    </a:cubicBezTo>
                    <a:cubicBezTo>
                      <a:pt x="60" y="6689"/>
                      <a:pt x="72" y="6678"/>
                      <a:pt x="72" y="6642"/>
                    </a:cubicBezTo>
                    <a:cubicBezTo>
                      <a:pt x="667" y="4487"/>
                      <a:pt x="1179" y="2272"/>
                      <a:pt x="1560" y="58"/>
                    </a:cubicBezTo>
                    <a:cubicBezTo>
                      <a:pt x="1572" y="34"/>
                      <a:pt x="1560" y="10"/>
                      <a:pt x="1536" y="10"/>
                    </a:cubicBezTo>
                    <a:cubicBezTo>
                      <a:pt x="1529" y="3"/>
                      <a:pt x="1522" y="0"/>
                      <a:pt x="1516"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6" name="Google Shape;266;p18"/>
              <p:cNvSpPr/>
              <p:nvPr/>
            </p:nvSpPr>
            <p:spPr>
              <a:xfrm flipH="1">
                <a:off x="-451987" y="3027453"/>
                <a:ext cx="114301" cy="73601"/>
              </a:xfrm>
              <a:custGeom>
                <a:avLst/>
                <a:gdLst/>
                <a:ahLst/>
                <a:cxnLst/>
                <a:rect l="l" t="t" r="r" b="b"/>
                <a:pathLst>
                  <a:path w="2025" h="1304" extrusionOk="0">
                    <a:moveTo>
                      <a:pt x="1979" y="1"/>
                    </a:moveTo>
                    <a:cubicBezTo>
                      <a:pt x="1968" y="1"/>
                      <a:pt x="1958" y="7"/>
                      <a:pt x="1953" y="17"/>
                    </a:cubicBezTo>
                    <a:cubicBezTo>
                      <a:pt x="1345" y="446"/>
                      <a:pt x="691" y="863"/>
                      <a:pt x="36" y="1220"/>
                    </a:cubicBezTo>
                    <a:cubicBezTo>
                      <a:pt x="12" y="1232"/>
                      <a:pt x="0" y="1267"/>
                      <a:pt x="12" y="1279"/>
                    </a:cubicBezTo>
                    <a:cubicBezTo>
                      <a:pt x="36" y="1291"/>
                      <a:pt x="48" y="1303"/>
                      <a:pt x="60" y="1303"/>
                    </a:cubicBezTo>
                    <a:cubicBezTo>
                      <a:pt x="60" y="1303"/>
                      <a:pt x="72" y="1303"/>
                      <a:pt x="60" y="1291"/>
                    </a:cubicBezTo>
                    <a:cubicBezTo>
                      <a:pt x="726" y="922"/>
                      <a:pt x="1369" y="517"/>
                      <a:pt x="2000" y="89"/>
                    </a:cubicBezTo>
                    <a:cubicBezTo>
                      <a:pt x="2024" y="77"/>
                      <a:pt x="2024" y="41"/>
                      <a:pt x="2012" y="29"/>
                    </a:cubicBezTo>
                    <a:cubicBezTo>
                      <a:pt x="2006" y="9"/>
                      <a:pt x="1992" y="1"/>
                      <a:pt x="1979"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7" name="Google Shape;267;p18"/>
              <p:cNvSpPr/>
              <p:nvPr/>
            </p:nvSpPr>
            <p:spPr>
              <a:xfrm flipH="1">
                <a:off x="-1476835" y="2842252"/>
                <a:ext cx="1781686" cy="2069408"/>
              </a:xfrm>
              <a:custGeom>
                <a:avLst/>
                <a:gdLst/>
                <a:ahLst/>
                <a:cxnLst/>
                <a:rect l="l" t="t" r="r" b="b"/>
                <a:pathLst>
                  <a:path w="31565" h="36664" extrusionOk="0">
                    <a:moveTo>
                      <a:pt x="1" y="0"/>
                    </a:moveTo>
                    <a:cubicBezTo>
                      <a:pt x="906" y="798"/>
                      <a:pt x="1191" y="2072"/>
                      <a:pt x="1394" y="3251"/>
                    </a:cubicBezTo>
                    <a:cubicBezTo>
                      <a:pt x="1715" y="5025"/>
                      <a:pt x="2013" y="6811"/>
                      <a:pt x="2096" y="8597"/>
                    </a:cubicBezTo>
                    <a:cubicBezTo>
                      <a:pt x="3299" y="10180"/>
                      <a:pt x="4311" y="11906"/>
                      <a:pt x="5108" y="13740"/>
                    </a:cubicBezTo>
                    <a:cubicBezTo>
                      <a:pt x="4168" y="12978"/>
                      <a:pt x="3120" y="12359"/>
                      <a:pt x="2025" y="11895"/>
                    </a:cubicBezTo>
                    <a:cubicBezTo>
                      <a:pt x="1846" y="13811"/>
                      <a:pt x="1477" y="15716"/>
                      <a:pt x="1370" y="17657"/>
                    </a:cubicBezTo>
                    <a:cubicBezTo>
                      <a:pt x="1310" y="18717"/>
                      <a:pt x="1489" y="20443"/>
                      <a:pt x="2703" y="21705"/>
                    </a:cubicBezTo>
                    <a:cubicBezTo>
                      <a:pt x="3930" y="22967"/>
                      <a:pt x="5882" y="24503"/>
                      <a:pt x="8335" y="25468"/>
                    </a:cubicBezTo>
                    <a:cubicBezTo>
                      <a:pt x="7582" y="25601"/>
                      <a:pt x="6819" y="25667"/>
                      <a:pt x="6056" y="25667"/>
                    </a:cubicBezTo>
                    <a:cubicBezTo>
                      <a:pt x="4840" y="25667"/>
                      <a:pt x="3624" y="25499"/>
                      <a:pt x="2453" y="25170"/>
                    </a:cubicBezTo>
                    <a:lnTo>
                      <a:pt x="2453" y="25170"/>
                    </a:lnTo>
                    <a:cubicBezTo>
                      <a:pt x="3084" y="26932"/>
                      <a:pt x="4132" y="29456"/>
                      <a:pt x="5644" y="30480"/>
                    </a:cubicBezTo>
                    <a:cubicBezTo>
                      <a:pt x="7044" y="31447"/>
                      <a:pt x="10682" y="33284"/>
                      <a:pt x="13852" y="33284"/>
                    </a:cubicBezTo>
                    <a:cubicBezTo>
                      <a:pt x="14080" y="33284"/>
                      <a:pt x="14305" y="33274"/>
                      <a:pt x="14526" y="33254"/>
                    </a:cubicBezTo>
                    <a:lnTo>
                      <a:pt x="14526" y="33254"/>
                    </a:lnTo>
                    <a:cubicBezTo>
                      <a:pt x="13681" y="34040"/>
                      <a:pt x="12788" y="34862"/>
                      <a:pt x="11788" y="35469"/>
                    </a:cubicBezTo>
                    <a:cubicBezTo>
                      <a:pt x="13693" y="36267"/>
                      <a:pt x="15988" y="36664"/>
                      <a:pt x="17888" y="36664"/>
                    </a:cubicBezTo>
                    <a:cubicBezTo>
                      <a:pt x="18767" y="36664"/>
                      <a:pt x="19561" y="36579"/>
                      <a:pt x="20194" y="36409"/>
                    </a:cubicBezTo>
                    <a:cubicBezTo>
                      <a:pt x="22194" y="35874"/>
                      <a:pt x="23408" y="35028"/>
                      <a:pt x="24349" y="34100"/>
                    </a:cubicBezTo>
                    <a:lnTo>
                      <a:pt x="24349" y="34100"/>
                    </a:lnTo>
                    <a:cubicBezTo>
                      <a:pt x="24254" y="34731"/>
                      <a:pt x="23349" y="35802"/>
                      <a:pt x="23349" y="35802"/>
                    </a:cubicBezTo>
                    <a:cubicBezTo>
                      <a:pt x="24075" y="35528"/>
                      <a:pt x="24778" y="35183"/>
                      <a:pt x="25444" y="34790"/>
                    </a:cubicBezTo>
                    <a:cubicBezTo>
                      <a:pt x="26402" y="34211"/>
                      <a:pt x="27416" y="33502"/>
                      <a:pt x="28503" y="33502"/>
                    </a:cubicBezTo>
                    <a:cubicBezTo>
                      <a:pt x="28645" y="33502"/>
                      <a:pt x="28788" y="33514"/>
                      <a:pt x="28933" y="33540"/>
                    </a:cubicBezTo>
                    <a:cubicBezTo>
                      <a:pt x="29362" y="33611"/>
                      <a:pt x="29766" y="33814"/>
                      <a:pt x="30195" y="33862"/>
                    </a:cubicBezTo>
                    <a:cubicBezTo>
                      <a:pt x="30249" y="33868"/>
                      <a:pt x="30302" y="33871"/>
                      <a:pt x="30355" y="33871"/>
                    </a:cubicBezTo>
                    <a:cubicBezTo>
                      <a:pt x="31080" y="33871"/>
                      <a:pt x="31565" y="33276"/>
                      <a:pt x="30909" y="32742"/>
                    </a:cubicBezTo>
                    <a:cubicBezTo>
                      <a:pt x="30350" y="32290"/>
                      <a:pt x="28992" y="32254"/>
                      <a:pt x="28278" y="31909"/>
                    </a:cubicBezTo>
                    <a:cubicBezTo>
                      <a:pt x="26552" y="31064"/>
                      <a:pt x="25123" y="29635"/>
                      <a:pt x="24099" y="28016"/>
                    </a:cubicBezTo>
                    <a:cubicBezTo>
                      <a:pt x="23123" y="26492"/>
                      <a:pt x="22468" y="24849"/>
                      <a:pt x="21896" y="23134"/>
                    </a:cubicBezTo>
                    <a:cubicBezTo>
                      <a:pt x="21337" y="24944"/>
                      <a:pt x="21491" y="26658"/>
                      <a:pt x="21063" y="28516"/>
                    </a:cubicBezTo>
                    <a:cubicBezTo>
                      <a:pt x="19479" y="25444"/>
                      <a:pt x="19991" y="20991"/>
                      <a:pt x="19729" y="18431"/>
                    </a:cubicBezTo>
                    <a:cubicBezTo>
                      <a:pt x="19479" y="15871"/>
                      <a:pt x="18384" y="13276"/>
                      <a:pt x="16919" y="10954"/>
                    </a:cubicBezTo>
                    <a:cubicBezTo>
                      <a:pt x="16479" y="12668"/>
                      <a:pt x="16038" y="14371"/>
                      <a:pt x="15598" y="16074"/>
                    </a:cubicBezTo>
                    <a:cubicBezTo>
                      <a:pt x="15217" y="14204"/>
                      <a:pt x="15491" y="12240"/>
                      <a:pt x="15336" y="10097"/>
                    </a:cubicBezTo>
                    <a:cubicBezTo>
                      <a:pt x="15193" y="7965"/>
                      <a:pt x="14026" y="7227"/>
                      <a:pt x="13371" y="6608"/>
                    </a:cubicBezTo>
                    <a:cubicBezTo>
                      <a:pt x="13181" y="8727"/>
                      <a:pt x="12717" y="10823"/>
                      <a:pt x="11990" y="12835"/>
                    </a:cubicBezTo>
                    <a:cubicBezTo>
                      <a:pt x="11943" y="9847"/>
                      <a:pt x="11621" y="6751"/>
                      <a:pt x="10097" y="4191"/>
                    </a:cubicBezTo>
                    <a:cubicBezTo>
                      <a:pt x="7002" y="2310"/>
                      <a:pt x="3465" y="1131"/>
                      <a:pt x="1"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8" name="Google Shape;268;p18"/>
              <p:cNvSpPr/>
              <p:nvPr/>
            </p:nvSpPr>
            <p:spPr>
              <a:xfrm flipH="1">
                <a:off x="-1465038" y="2842252"/>
                <a:ext cx="1769889" cy="2069408"/>
              </a:xfrm>
              <a:custGeom>
                <a:avLst/>
                <a:gdLst/>
                <a:ahLst/>
                <a:cxnLst/>
                <a:rect l="l" t="t" r="r" b="b"/>
                <a:pathLst>
                  <a:path w="31356" h="36664" extrusionOk="0">
                    <a:moveTo>
                      <a:pt x="1" y="0"/>
                    </a:moveTo>
                    <a:cubicBezTo>
                      <a:pt x="917" y="774"/>
                      <a:pt x="1191" y="2060"/>
                      <a:pt x="1394" y="3251"/>
                    </a:cubicBezTo>
                    <a:cubicBezTo>
                      <a:pt x="1715" y="5025"/>
                      <a:pt x="2013" y="6811"/>
                      <a:pt x="2096" y="8597"/>
                    </a:cubicBezTo>
                    <a:cubicBezTo>
                      <a:pt x="3299" y="10180"/>
                      <a:pt x="4311" y="11918"/>
                      <a:pt x="5108" y="13740"/>
                    </a:cubicBezTo>
                    <a:cubicBezTo>
                      <a:pt x="4168" y="12978"/>
                      <a:pt x="3120" y="12359"/>
                      <a:pt x="2025" y="11895"/>
                    </a:cubicBezTo>
                    <a:cubicBezTo>
                      <a:pt x="1846" y="13823"/>
                      <a:pt x="1477" y="15728"/>
                      <a:pt x="1370" y="17657"/>
                    </a:cubicBezTo>
                    <a:cubicBezTo>
                      <a:pt x="1310" y="18717"/>
                      <a:pt x="1489" y="20443"/>
                      <a:pt x="2703" y="21705"/>
                    </a:cubicBezTo>
                    <a:cubicBezTo>
                      <a:pt x="3930" y="22967"/>
                      <a:pt x="5882" y="24503"/>
                      <a:pt x="8335" y="25468"/>
                    </a:cubicBezTo>
                    <a:cubicBezTo>
                      <a:pt x="7582" y="25601"/>
                      <a:pt x="6819" y="25667"/>
                      <a:pt x="6056" y="25667"/>
                    </a:cubicBezTo>
                    <a:cubicBezTo>
                      <a:pt x="4840" y="25667"/>
                      <a:pt x="3624" y="25499"/>
                      <a:pt x="2453" y="25170"/>
                    </a:cubicBezTo>
                    <a:lnTo>
                      <a:pt x="2453" y="25170"/>
                    </a:lnTo>
                    <a:cubicBezTo>
                      <a:pt x="3084" y="26932"/>
                      <a:pt x="4132" y="29456"/>
                      <a:pt x="5644" y="30492"/>
                    </a:cubicBezTo>
                    <a:cubicBezTo>
                      <a:pt x="7044" y="31447"/>
                      <a:pt x="10682" y="33284"/>
                      <a:pt x="13852" y="33284"/>
                    </a:cubicBezTo>
                    <a:cubicBezTo>
                      <a:pt x="14079" y="33284"/>
                      <a:pt x="14305" y="33274"/>
                      <a:pt x="14526" y="33254"/>
                    </a:cubicBezTo>
                    <a:lnTo>
                      <a:pt x="14526" y="33254"/>
                    </a:lnTo>
                    <a:cubicBezTo>
                      <a:pt x="13681" y="34040"/>
                      <a:pt x="12788" y="34862"/>
                      <a:pt x="11788" y="35469"/>
                    </a:cubicBezTo>
                    <a:cubicBezTo>
                      <a:pt x="13693" y="36267"/>
                      <a:pt x="15993" y="36664"/>
                      <a:pt x="17893" y="36664"/>
                    </a:cubicBezTo>
                    <a:cubicBezTo>
                      <a:pt x="18772" y="36664"/>
                      <a:pt x="19565" y="36579"/>
                      <a:pt x="20194" y="36409"/>
                    </a:cubicBezTo>
                    <a:cubicBezTo>
                      <a:pt x="22194" y="35874"/>
                      <a:pt x="23408" y="35028"/>
                      <a:pt x="24349" y="34100"/>
                    </a:cubicBezTo>
                    <a:lnTo>
                      <a:pt x="24349" y="34100"/>
                    </a:lnTo>
                    <a:cubicBezTo>
                      <a:pt x="24254" y="34731"/>
                      <a:pt x="23349" y="35802"/>
                      <a:pt x="23349" y="35802"/>
                    </a:cubicBezTo>
                    <a:cubicBezTo>
                      <a:pt x="24075" y="35528"/>
                      <a:pt x="24778" y="35195"/>
                      <a:pt x="25444" y="34790"/>
                    </a:cubicBezTo>
                    <a:cubicBezTo>
                      <a:pt x="26413" y="34211"/>
                      <a:pt x="27419" y="33502"/>
                      <a:pt x="28503" y="33502"/>
                    </a:cubicBezTo>
                    <a:cubicBezTo>
                      <a:pt x="28645" y="33502"/>
                      <a:pt x="28788" y="33514"/>
                      <a:pt x="28933" y="33540"/>
                    </a:cubicBezTo>
                    <a:cubicBezTo>
                      <a:pt x="29362" y="33611"/>
                      <a:pt x="29766" y="33826"/>
                      <a:pt x="30195" y="33862"/>
                    </a:cubicBezTo>
                    <a:cubicBezTo>
                      <a:pt x="30251" y="33869"/>
                      <a:pt x="30305" y="33872"/>
                      <a:pt x="30358" y="33872"/>
                    </a:cubicBezTo>
                    <a:cubicBezTo>
                      <a:pt x="30933" y="33872"/>
                      <a:pt x="31355" y="33478"/>
                      <a:pt x="31159" y="33064"/>
                    </a:cubicBezTo>
                    <a:cubicBezTo>
                      <a:pt x="29159" y="32480"/>
                      <a:pt x="26849" y="32659"/>
                      <a:pt x="24706" y="32445"/>
                    </a:cubicBezTo>
                    <a:cubicBezTo>
                      <a:pt x="19170" y="31909"/>
                      <a:pt x="14062" y="28218"/>
                      <a:pt x="11788" y="23158"/>
                    </a:cubicBezTo>
                    <a:cubicBezTo>
                      <a:pt x="9823" y="18776"/>
                      <a:pt x="9907" y="13669"/>
                      <a:pt x="7871" y="9323"/>
                    </a:cubicBezTo>
                    <a:cubicBezTo>
                      <a:pt x="7228" y="7965"/>
                      <a:pt x="6394" y="6715"/>
                      <a:pt x="5585" y="5465"/>
                    </a:cubicBezTo>
                    <a:cubicBezTo>
                      <a:pt x="4394" y="3667"/>
                      <a:pt x="3096" y="1810"/>
                      <a:pt x="1429" y="476"/>
                    </a:cubicBezTo>
                    <a:cubicBezTo>
                      <a:pt x="953" y="322"/>
                      <a:pt x="477" y="167"/>
                      <a:pt x="1"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9" name="Google Shape;269;p18"/>
              <p:cNvSpPr/>
              <p:nvPr/>
            </p:nvSpPr>
            <p:spPr>
              <a:xfrm flipH="1">
                <a:off x="-1183832" y="2942783"/>
                <a:ext cx="1396619" cy="1732107"/>
              </a:xfrm>
              <a:custGeom>
                <a:avLst/>
                <a:gdLst/>
                <a:ahLst/>
                <a:cxnLst/>
                <a:rect l="l" t="t" r="r" b="b"/>
                <a:pathLst>
                  <a:path w="24743" h="30688" extrusionOk="0">
                    <a:moveTo>
                      <a:pt x="65" y="0"/>
                    </a:moveTo>
                    <a:cubicBezTo>
                      <a:pt x="48" y="0"/>
                      <a:pt x="33" y="12"/>
                      <a:pt x="25" y="29"/>
                    </a:cubicBezTo>
                    <a:cubicBezTo>
                      <a:pt x="1" y="41"/>
                      <a:pt x="25" y="65"/>
                      <a:pt x="37" y="88"/>
                    </a:cubicBezTo>
                    <a:cubicBezTo>
                      <a:pt x="1775" y="1434"/>
                      <a:pt x="3132" y="2791"/>
                      <a:pt x="4168" y="4208"/>
                    </a:cubicBezTo>
                    <a:cubicBezTo>
                      <a:pt x="6406" y="7256"/>
                      <a:pt x="7430" y="11042"/>
                      <a:pt x="8419" y="14686"/>
                    </a:cubicBezTo>
                    <a:lnTo>
                      <a:pt x="8561" y="15233"/>
                    </a:lnTo>
                    <a:cubicBezTo>
                      <a:pt x="9645" y="19234"/>
                      <a:pt x="10859" y="23079"/>
                      <a:pt x="13479" y="26044"/>
                    </a:cubicBezTo>
                    <a:cubicBezTo>
                      <a:pt x="16050" y="28961"/>
                      <a:pt x="19968" y="30687"/>
                      <a:pt x="23849" y="30687"/>
                    </a:cubicBezTo>
                    <a:cubicBezTo>
                      <a:pt x="24135" y="30687"/>
                      <a:pt x="24409" y="30664"/>
                      <a:pt x="24694" y="30652"/>
                    </a:cubicBezTo>
                    <a:cubicBezTo>
                      <a:pt x="24730" y="30652"/>
                      <a:pt x="24742" y="30640"/>
                      <a:pt x="24742" y="30604"/>
                    </a:cubicBezTo>
                    <a:cubicBezTo>
                      <a:pt x="24742" y="30580"/>
                      <a:pt x="24730" y="30568"/>
                      <a:pt x="24694" y="30568"/>
                    </a:cubicBezTo>
                    <a:cubicBezTo>
                      <a:pt x="24423" y="30586"/>
                      <a:pt x="24152" y="30594"/>
                      <a:pt x="23879" y="30594"/>
                    </a:cubicBezTo>
                    <a:cubicBezTo>
                      <a:pt x="20017" y="30594"/>
                      <a:pt x="16108" y="28876"/>
                      <a:pt x="13550" y="25985"/>
                    </a:cubicBezTo>
                    <a:cubicBezTo>
                      <a:pt x="10931" y="23032"/>
                      <a:pt x="9740" y="19198"/>
                      <a:pt x="8657" y="15209"/>
                    </a:cubicBezTo>
                    <a:lnTo>
                      <a:pt x="8502" y="14650"/>
                    </a:lnTo>
                    <a:cubicBezTo>
                      <a:pt x="7526" y="11007"/>
                      <a:pt x="6490" y="7232"/>
                      <a:pt x="4251" y="4149"/>
                    </a:cubicBezTo>
                    <a:cubicBezTo>
                      <a:pt x="3204" y="2720"/>
                      <a:pt x="1834" y="1362"/>
                      <a:pt x="84" y="5"/>
                    </a:cubicBezTo>
                    <a:cubicBezTo>
                      <a:pt x="78" y="2"/>
                      <a:pt x="71" y="0"/>
                      <a:pt x="65"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0" name="Google Shape;270;p18"/>
              <p:cNvSpPr/>
              <p:nvPr/>
            </p:nvSpPr>
            <p:spPr>
              <a:xfrm flipH="1">
                <a:off x="1367378" y="4464587"/>
                <a:ext cx="633764" cy="1084035"/>
              </a:xfrm>
              <a:custGeom>
                <a:avLst/>
                <a:gdLst/>
                <a:ahLst/>
                <a:cxnLst/>
                <a:rect l="l" t="t" r="r" b="b"/>
                <a:pathLst>
                  <a:path w="11228" h="19206" extrusionOk="0">
                    <a:moveTo>
                      <a:pt x="1125" y="0"/>
                    </a:moveTo>
                    <a:cubicBezTo>
                      <a:pt x="989" y="0"/>
                      <a:pt x="854" y="29"/>
                      <a:pt x="727" y="96"/>
                    </a:cubicBezTo>
                    <a:cubicBezTo>
                      <a:pt x="358" y="287"/>
                      <a:pt x="191" y="751"/>
                      <a:pt x="155" y="1168"/>
                    </a:cubicBezTo>
                    <a:cubicBezTo>
                      <a:pt x="0" y="2311"/>
                      <a:pt x="334" y="3466"/>
                      <a:pt x="762" y="4561"/>
                    </a:cubicBezTo>
                    <a:cubicBezTo>
                      <a:pt x="2334" y="8621"/>
                      <a:pt x="5132" y="12074"/>
                      <a:pt x="7954" y="15372"/>
                    </a:cubicBezTo>
                    <a:cubicBezTo>
                      <a:pt x="8906" y="16491"/>
                      <a:pt x="9871" y="17622"/>
                      <a:pt x="10442" y="18967"/>
                    </a:cubicBezTo>
                    <a:lnTo>
                      <a:pt x="11228" y="19206"/>
                    </a:lnTo>
                    <a:cubicBezTo>
                      <a:pt x="11026" y="13848"/>
                      <a:pt x="7787" y="8335"/>
                      <a:pt x="4953" y="3787"/>
                    </a:cubicBezTo>
                    <a:cubicBezTo>
                      <a:pt x="4215" y="2573"/>
                      <a:pt x="3370" y="1406"/>
                      <a:pt x="2263" y="513"/>
                    </a:cubicBezTo>
                    <a:cubicBezTo>
                      <a:pt x="1943" y="247"/>
                      <a:pt x="1525" y="0"/>
                      <a:pt x="1125" y="0"/>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1" name="Google Shape;271;p18"/>
              <p:cNvSpPr/>
              <p:nvPr/>
            </p:nvSpPr>
            <p:spPr>
              <a:xfrm flipH="1">
                <a:off x="1157665" y="4354403"/>
                <a:ext cx="305142" cy="1231180"/>
              </a:xfrm>
              <a:custGeom>
                <a:avLst/>
                <a:gdLst/>
                <a:ahLst/>
                <a:cxnLst/>
                <a:rect l="l" t="t" r="r" b="b"/>
                <a:pathLst>
                  <a:path w="5406" h="21813" extrusionOk="0">
                    <a:moveTo>
                      <a:pt x="2459" y="0"/>
                    </a:moveTo>
                    <a:cubicBezTo>
                      <a:pt x="2453" y="0"/>
                      <a:pt x="2447" y="0"/>
                      <a:pt x="2441" y="0"/>
                    </a:cubicBezTo>
                    <a:cubicBezTo>
                      <a:pt x="2012" y="0"/>
                      <a:pt x="1667" y="346"/>
                      <a:pt x="1429" y="703"/>
                    </a:cubicBezTo>
                    <a:cubicBezTo>
                      <a:pt x="774" y="1655"/>
                      <a:pt x="560" y="2846"/>
                      <a:pt x="441" y="4013"/>
                    </a:cubicBezTo>
                    <a:cubicBezTo>
                      <a:pt x="0" y="8335"/>
                      <a:pt x="941" y="12680"/>
                      <a:pt x="1953" y="16931"/>
                    </a:cubicBezTo>
                    <a:cubicBezTo>
                      <a:pt x="2298" y="18360"/>
                      <a:pt x="2655" y="19800"/>
                      <a:pt x="2548" y="21253"/>
                    </a:cubicBezTo>
                    <a:lnTo>
                      <a:pt x="3132" y="21812"/>
                    </a:lnTo>
                    <a:cubicBezTo>
                      <a:pt x="5406" y="16931"/>
                      <a:pt x="5001" y="10537"/>
                      <a:pt x="4548" y="5203"/>
                    </a:cubicBezTo>
                    <a:cubicBezTo>
                      <a:pt x="4429" y="3786"/>
                      <a:pt x="4203" y="2358"/>
                      <a:pt x="3632" y="1060"/>
                    </a:cubicBezTo>
                    <a:cubicBezTo>
                      <a:pt x="3420" y="542"/>
                      <a:pt x="3021" y="0"/>
                      <a:pt x="2459" y="0"/>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2" name="Google Shape;272;p18"/>
              <p:cNvSpPr/>
              <p:nvPr/>
            </p:nvSpPr>
            <p:spPr>
              <a:xfrm flipH="1">
                <a:off x="1335103" y="4952569"/>
                <a:ext cx="968483" cy="801032"/>
              </a:xfrm>
              <a:custGeom>
                <a:avLst/>
                <a:gdLst/>
                <a:ahLst/>
                <a:cxnLst/>
                <a:rect l="l" t="t" r="r" b="b"/>
                <a:pathLst>
                  <a:path w="17158" h="14192" extrusionOk="0">
                    <a:moveTo>
                      <a:pt x="1081" y="0"/>
                    </a:moveTo>
                    <a:cubicBezTo>
                      <a:pt x="766" y="0"/>
                      <a:pt x="471" y="85"/>
                      <a:pt x="274" y="321"/>
                    </a:cubicBezTo>
                    <a:cubicBezTo>
                      <a:pt x="1" y="643"/>
                      <a:pt x="12" y="1119"/>
                      <a:pt x="131" y="1536"/>
                    </a:cubicBezTo>
                    <a:cubicBezTo>
                      <a:pt x="429" y="2667"/>
                      <a:pt x="1179" y="3607"/>
                      <a:pt x="1965" y="4453"/>
                    </a:cubicBezTo>
                    <a:cubicBezTo>
                      <a:pt x="4954" y="7632"/>
                      <a:pt x="8847" y="9787"/>
                      <a:pt x="12693" y="11799"/>
                    </a:cubicBezTo>
                    <a:cubicBezTo>
                      <a:pt x="13990" y="12477"/>
                      <a:pt x="15312" y="13168"/>
                      <a:pt x="16360" y="14192"/>
                    </a:cubicBezTo>
                    <a:lnTo>
                      <a:pt x="17157" y="14121"/>
                    </a:lnTo>
                    <a:cubicBezTo>
                      <a:pt x="14979" y="9203"/>
                      <a:pt x="9895" y="5322"/>
                      <a:pt x="5573" y="2167"/>
                    </a:cubicBezTo>
                    <a:cubicBezTo>
                      <a:pt x="4418" y="1333"/>
                      <a:pt x="3203" y="536"/>
                      <a:pt x="1846" y="131"/>
                    </a:cubicBezTo>
                    <a:cubicBezTo>
                      <a:pt x="1606" y="56"/>
                      <a:pt x="1337" y="0"/>
                      <a:pt x="1081" y="0"/>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3" name="Google Shape;273;p18"/>
              <p:cNvSpPr/>
              <p:nvPr/>
            </p:nvSpPr>
            <p:spPr>
              <a:xfrm flipH="1">
                <a:off x="1434552" y="5084372"/>
                <a:ext cx="694274" cy="600718"/>
              </a:xfrm>
              <a:custGeom>
                <a:avLst/>
                <a:gdLst/>
                <a:ahLst/>
                <a:cxnLst/>
                <a:rect l="l" t="t" r="r" b="b"/>
                <a:pathLst>
                  <a:path w="12300" h="10643" extrusionOk="0">
                    <a:moveTo>
                      <a:pt x="55" y="0"/>
                    </a:moveTo>
                    <a:cubicBezTo>
                      <a:pt x="40" y="0"/>
                      <a:pt x="20" y="14"/>
                      <a:pt x="12" y="22"/>
                    </a:cubicBezTo>
                    <a:cubicBezTo>
                      <a:pt x="0" y="34"/>
                      <a:pt x="12" y="70"/>
                      <a:pt x="24" y="82"/>
                    </a:cubicBezTo>
                    <a:cubicBezTo>
                      <a:pt x="4644" y="2939"/>
                      <a:pt x="8739" y="6475"/>
                      <a:pt x="12216" y="10631"/>
                    </a:cubicBezTo>
                    <a:cubicBezTo>
                      <a:pt x="12216" y="10643"/>
                      <a:pt x="12240" y="10643"/>
                      <a:pt x="12252" y="10643"/>
                    </a:cubicBezTo>
                    <a:cubicBezTo>
                      <a:pt x="12252" y="10643"/>
                      <a:pt x="12264" y="10643"/>
                      <a:pt x="12275" y="10631"/>
                    </a:cubicBezTo>
                    <a:cubicBezTo>
                      <a:pt x="12299" y="10619"/>
                      <a:pt x="12299" y="10583"/>
                      <a:pt x="12275" y="10571"/>
                    </a:cubicBezTo>
                    <a:cubicBezTo>
                      <a:pt x="8799" y="6404"/>
                      <a:pt x="4691" y="2868"/>
                      <a:pt x="72" y="10"/>
                    </a:cubicBezTo>
                    <a:cubicBezTo>
                      <a:pt x="68" y="3"/>
                      <a:pt x="62" y="0"/>
                      <a:pt x="55" y="0"/>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4" name="Google Shape;274;p18"/>
              <p:cNvSpPr/>
              <p:nvPr/>
            </p:nvSpPr>
            <p:spPr>
              <a:xfrm flipH="1">
                <a:off x="1409030" y="4605478"/>
                <a:ext cx="463752" cy="856458"/>
              </a:xfrm>
              <a:custGeom>
                <a:avLst/>
                <a:gdLst/>
                <a:ahLst/>
                <a:cxnLst/>
                <a:rect l="l" t="t" r="r" b="b"/>
                <a:pathLst>
                  <a:path w="8216" h="15174" extrusionOk="0">
                    <a:moveTo>
                      <a:pt x="52" y="0"/>
                    </a:moveTo>
                    <a:cubicBezTo>
                      <a:pt x="45" y="0"/>
                      <a:pt x="40" y="2"/>
                      <a:pt x="36" y="5"/>
                    </a:cubicBezTo>
                    <a:cubicBezTo>
                      <a:pt x="24" y="17"/>
                      <a:pt x="0" y="53"/>
                      <a:pt x="24" y="65"/>
                    </a:cubicBezTo>
                    <a:cubicBezTo>
                      <a:pt x="989" y="2077"/>
                      <a:pt x="2227" y="4006"/>
                      <a:pt x="3418" y="5887"/>
                    </a:cubicBezTo>
                    <a:cubicBezTo>
                      <a:pt x="5275" y="8792"/>
                      <a:pt x="7180" y="11792"/>
                      <a:pt x="8132" y="15138"/>
                    </a:cubicBezTo>
                    <a:cubicBezTo>
                      <a:pt x="8144" y="15162"/>
                      <a:pt x="8156" y="15174"/>
                      <a:pt x="8180" y="15174"/>
                    </a:cubicBezTo>
                    <a:cubicBezTo>
                      <a:pt x="8204" y="15162"/>
                      <a:pt x="8216" y="15138"/>
                      <a:pt x="8204" y="15126"/>
                    </a:cubicBezTo>
                    <a:cubicBezTo>
                      <a:pt x="7251" y="11769"/>
                      <a:pt x="5346" y="8756"/>
                      <a:pt x="3489" y="5839"/>
                    </a:cubicBezTo>
                    <a:cubicBezTo>
                      <a:pt x="2298" y="3970"/>
                      <a:pt x="1060" y="2029"/>
                      <a:pt x="96" y="17"/>
                    </a:cubicBezTo>
                    <a:cubicBezTo>
                      <a:pt x="87" y="9"/>
                      <a:pt x="67" y="0"/>
                      <a:pt x="52" y="0"/>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5" name="Google Shape;275;p18"/>
              <p:cNvSpPr/>
              <p:nvPr/>
            </p:nvSpPr>
            <p:spPr>
              <a:xfrm flipH="1">
                <a:off x="1245714" y="4550612"/>
                <a:ext cx="81337" cy="942928"/>
              </a:xfrm>
              <a:custGeom>
                <a:avLst/>
                <a:gdLst/>
                <a:ahLst/>
                <a:cxnLst/>
                <a:rect l="l" t="t" r="r" b="b"/>
                <a:pathLst>
                  <a:path w="1441" h="16706" extrusionOk="0">
                    <a:moveTo>
                      <a:pt x="36" y="1"/>
                    </a:moveTo>
                    <a:cubicBezTo>
                      <a:pt x="12" y="1"/>
                      <a:pt x="0" y="13"/>
                      <a:pt x="0" y="37"/>
                    </a:cubicBezTo>
                    <a:cubicBezTo>
                      <a:pt x="84" y="1811"/>
                      <a:pt x="322" y="3597"/>
                      <a:pt x="548" y="5323"/>
                    </a:cubicBezTo>
                    <a:cubicBezTo>
                      <a:pt x="679" y="6311"/>
                      <a:pt x="810" y="7335"/>
                      <a:pt x="917" y="8347"/>
                    </a:cubicBezTo>
                    <a:cubicBezTo>
                      <a:pt x="1155" y="10669"/>
                      <a:pt x="1346" y="13717"/>
                      <a:pt x="655" y="16646"/>
                    </a:cubicBezTo>
                    <a:cubicBezTo>
                      <a:pt x="655" y="16681"/>
                      <a:pt x="667" y="16705"/>
                      <a:pt x="691" y="16705"/>
                    </a:cubicBezTo>
                    <a:cubicBezTo>
                      <a:pt x="715" y="16705"/>
                      <a:pt x="727" y="16693"/>
                      <a:pt x="738" y="16681"/>
                    </a:cubicBezTo>
                    <a:cubicBezTo>
                      <a:pt x="1441" y="13729"/>
                      <a:pt x="1250" y="10681"/>
                      <a:pt x="1012" y="8347"/>
                    </a:cubicBezTo>
                    <a:cubicBezTo>
                      <a:pt x="905" y="7335"/>
                      <a:pt x="774" y="6323"/>
                      <a:pt x="631" y="5323"/>
                    </a:cubicBezTo>
                    <a:cubicBezTo>
                      <a:pt x="417" y="3597"/>
                      <a:pt x="179" y="1811"/>
                      <a:pt x="84" y="37"/>
                    </a:cubicBezTo>
                    <a:cubicBezTo>
                      <a:pt x="84" y="13"/>
                      <a:pt x="72" y="1"/>
                      <a:pt x="36" y="1"/>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6" name="Google Shape;276;p18"/>
              <p:cNvSpPr/>
              <p:nvPr/>
            </p:nvSpPr>
            <p:spPr>
              <a:xfrm flipH="1">
                <a:off x="-398809" y="3406098"/>
                <a:ext cx="1772260" cy="2103894"/>
              </a:xfrm>
              <a:custGeom>
                <a:avLst/>
                <a:gdLst/>
                <a:ahLst/>
                <a:cxnLst/>
                <a:rect l="l" t="t" r="r" b="b"/>
                <a:pathLst>
                  <a:path w="31398" h="37275" extrusionOk="0">
                    <a:moveTo>
                      <a:pt x="7895" y="1"/>
                    </a:moveTo>
                    <a:cubicBezTo>
                      <a:pt x="8049" y="1108"/>
                      <a:pt x="7680" y="2215"/>
                      <a:pt x="7645" y="3334"/>
                    </a:cubicBezTo>
                    <a:cubicBezTo>
                      <a:pt x="7633" y="4120"/>
                      <a:pt x="7799" y="4918"/>
                      <a:pt x="7942" y="5704"/>
                    </a:cubicBezTo>
                    <a:cubicBezTo>
                      <a:pt x="7978" y="5870"/>
                      <a:pt x="8014" y="6049"/>
                      <a:pt x="8049" y="6204"/>
                    </a:cubicBezTo>
                    <a:cubicBezTo>
                      <a:pt x="7383" y="5394"/>
                      <a:pt x="6680" y="4573"/>
                      <a:pt x="5978" y="3787"/>
                    </a:cubicBezTo>
                    <a:cubicBezTo>
                      <a:pt x="5712" y="3485"/>
                      <a:pt x="5334" y="3168"/>
                      <a:pt x="4973" y="3168"/>
                    </a:cubicBezTo>
                    <a:cubicBezTo>
                      <a:pt x="4865" y="3168"/>
                      <a:pt x="4758" y="3197"/>
                      <a:pt x="4656" y="3263"/>
                    </a:cubicBezTo>
                    <a:cubicBezTo>
                      <a:pt x="5716" y="4477"/>
                      <a:pt x="6787" y="5692"/>
                      <a:pt x="7811" y="6942"/>
                    </a:cubicBezTo>
                    <a:cubicBezTo>
                      <a:pt x="7764" y="6906"/>
                      <a:pt x="7740" y="6882"/>
                      <a:pt x="7692" y="6835"/>
                    </a:cubicBezTo>
                    <a:cubicBezTo>
                      <a:pt x="7383" y="6585"/>
                      <a:pt x="7097" y="6299"/>
                      <a:pt x="6787" y="6049"/>
                    </a:cubicBezTo>
                    <a:cubicBezTo>
                      <a:pt x="5894" y="5346"/>
                      <a:pt x="4823" y="4882"/>
                      <a:pt x="3692" y="4739"/>
                    </a:cubicBezTo>
                    <a:cubicBezTo>
                      <a:pt x="3432" y="4703"/>
                      <a:pt x="3169" y="4685"/>
                      <a:pt x="2905" y="4685"/>
                    </a:cubicBezTo>
                    <a:cubicBezTo>
                      <a:pt x="2034" y="4685"/>
                      <a:pt x="1159" y="4882"/>
                      <a:pt x="382" y="5275"/>
                    </a:cubicBezTo>
                    <a:cubicBezTo>
                      <a:pt x="1227" y="5477"/>
                      <a:pt x="2084" y="5668"/>
                      <a:pt x="2942" y="5882"/>
                    </a:cubicBezTo>
                    <a:cubicBezTo>
                      <a:pt x="3168" y="5942"/>
                      <a:pt x="3394" y="5989"/>
                      <a:pt x="3608" y="6061"/>
                    </a:cubicBezTo>
                    <a:cubicBezTo>
                      <a:pt x="4608" y="6382"/>
                      <a:pt x="5466" y="7037"/>
                      <a:pt x="6430" y="7394"/>
                    </a:cubicBezTo>
                    <a:cubicBezTo>
                      <a:pt x="7097" y="7632"/>
                      <a:pt x="7799" y="7728"/>
                      <a:pt x="8502" y="7751"/>
                    </a:cubicBezTo>
                    <a:cubicBezTo>
                      <a:pt x="9669" y="9204"/>
                      <a:pt x="10800" y="10704"/>
                      <a:pt x="11836" y="12252"/>
                    </a:cubicBezTo>
                    <a:cubicBezTo>
                      <a:pt x="11728" y="12193"/>
                      <a:pt x="11633" y="12145"/>
                      <a:pt x="11597" y="12121"/>
                    </a:cubicBezTo>
                    <a:cubicBezTo>
                      <a:pt x="10312" y="11359"/>
                      <a:pt x="9359" y="10133"/>
                      <a:pt x="8121" y="9299"/>
                    </a:cubicBezTo>
                    <a:cubicBezTo>
                      <a:pt x="6984" y="8545"/>
                      <a:pt x="5613" y="8140"/>
                      <a:pt x="4220" y="8140"/>
                    </a:cubicBezTo>
                    <a:cubicBezTo>
                      <a:pt x="4008" y="8140"/>
                      <a:pt x="3796" y="8149"/>
                      <a:pt x="3585" y="8168"/>
                    </a:cubicBezTo>
                    <a:cubicBezTo>
                      <a:pt x="2627" y="8254"/>
                      <a:pt x="1655" y="8528"/>
                      <a:pt x="715" y="8528"/>
                    </a:cubicBezTo>
                    <a:cubicBezTo>
                      <a:pt x="475" y="8528"/>
                      <a:pt x="236" y="8510"/>
                      <a:pt x="1" y="8466"/>
                    </a:cubicBezTo>
                    <a:lnTo>
                      <a:pt x="1" y="8466"/>
                    </a:lnTo>
                    <a:cubicBezTo>
                      <a:pt x="298" y="8704"/>
                      <a:pt x="608" y="8930"/>
                      <a:pt x="941" y="9121"/>
                    </a:cubicBezTo>
                    <a:cubicBezTo>
                      <a:pt x="2668" y="10109"/>
                      <a:pt x="4906" y="9752"/>
                      <a:pt x="6787" y="10418"/>
                    </a:cubicBezTo>
                    <a:cubicBezTo>
                      <a:pt x="7764" y="10764"/>
                      <a:pt x="8621" y="11383"/>
                      <a:pt x="9490" y="11907"/>
                    </a:cubicBezTo>
                    <a:cubicBezTo>
                      <a:pt x="10121" y="12276"/>
                      <a:pt x="10776" y="12609"/>
                      <a:pt x="11502" y="12776"/>
                    </a:cubicBezTo>
                    <a:cubicBezTo>
                      <a:pt x="11592" y="12786"/>
                      <a:pt x="11888" y="12870"/>
                      <a:pt x="12109" y="12870"/>
                    </a:cubicBezTo>
                    <a:cubicBezTo>
                      <a:pt x="12152" y="12870"/>
                      <a:pt x="12193" y="12867"/>
                      <a:pt x="12228" y="12859"/>
                    </a:cubicBezTo>
                    <a:cubicBezTo>
                      <a:pt x="12348" y="13050"/>
                      <a:pt x="12467" y="13228"/>
                      <a:pt x="12586" y="13431"/>
                    </a:cubicBezTo>
                    <a:cubicBezTo>
                      <a:pt x="13288" y="14574"/>
                      <a:pt x="13931" y="15752"/>
                      <a:pt x="14526" y="16955"/>
                    </a:cubicBezTo>
                    <a:cubicBezTo>
                      <a:pt x="14514" y="16943"/>
                      <a:pt x="14491" y="16943"/>
                      <a:pt x="14479" y="16919"/>
                    </a:cubicBezTo>
                    <a:cubicBezTo>
                      <a:pt x="13741" y="16419"/>
                      <a:pt x="12990" y="15895"/>
                      <a:pt x="12252" y="15395"/>
                    </a:cubicBezTo>
                    <a:cubicBezTo>
                      <a:pt x="10966" y="14514"/>
                      <a:pt x="9657" y="13621"/>
                      <a:pt x="8216" y="13050"/>
                    </a:cubicBezTo>
                    <a:cubicBezTo>
                      <a:pt x="6180" y="12252"/>
                      <a:pt x="3882" y="12097"/>
                      <a:pt x="2013" y="10990"/>
                    </a:cubicBezTo>
                    <a:lnTo>
                      <a:pt x="2013" y="10990"/>
                    </a:lnTo>
                    <a:cubicBezTo>
                      <a:pt x="3692" y="13990"/>
                      <a:pt x="6799" y="16133"/>
                      <a:pt x="10193" y="16657"/>
                    </a:cubicBezTo>
                    <a:cubicBezTo>
                      <a:pt x="11145" y="16800"/>
                      <a:pt x="12098" y="16824"/>
                      <a:pt x="13038" y="17026"/>
                    </a:cubicBezTo>
                    <a:cubicBezTo>
                      <a:pt x="13645" y="17157"/>
                      <a:pt x="14253" y="17384"/>
                      <a:pt x="14776" y="17753"/>
                    </a:cubicBezTo>
                    <a:cubicBezTo>
                      <a:pt x="14824" y="17788"/>
                      <a:pt x="14907" y="17872"/>
                      <a:pt x="15015" y="17979"/>
                    </a:cubicBezTo>
                    <a:cubicBezTo>
                      <a:pt x="15729" y="19515"/>
                      <a:pt x="16396" y="21086"/>
                      <a:pt x="17027" y="22670"/>
                    </a:cubicBezTo>
                    <a:cubicBezTo>
                      <a:pt x="17027" y="22682"/>
                      <a:pt x="17027" y="22682"/>
                      <a:pt x="17039" y="22694"/>
                    </a:cubicBezTo>
                    <a:cubicBezTo>
                      <a:pt x="16479" y="22372"/>
                      <a:pt x="15955" y="21920"/>
                      <a:pt x="15479" y="21479"/>
                    </a:cubicBezTo>
                    <a:cubicBezTo>
                      <a:pt x="14895" y="20944"/>
                      <a:pt x="14336" y="20372"/>
                      <a:pt x="13741" y="19872"/>
                    </a:cubicBezTo>
                    <a:cubicBezTo>
                      <a:pt x="12026" y="18431"/>
                      <a:pt x="9942" y="17443"/>
                      <a:pt x="7740" y="17074"/>
                    </a:cubicBezTo>
                    <a:cubicBezTo>
                      <a:pt x="7110" y="16972"/>
                      <a:pt x="6471" y="16920"/>
                      <a:pt x="5832" y="16920"/>
                    </a:cubicBezTo>
                    <a:cubicBezTo>
                      <a:pt x="4238" y="16920"/>
                      <a:pt x="2645" y="17241"/>
                      <a:pt x="1191" y="17896"/>
                    </a:cubicBezTo>
                    <a:cubicBezTo>
                      <a:pt x="2858" y="18348"/>
                      <a:pt x="4513" y="18812"/>
                      <a:pt x="6180" y="19277"/>
                    </a:cubicBezTo>
                    <a:cubicBezTo>
                      <a:pt x="6609" y="19396"/>
                      <a:pt x="7049" y="19515"/>
                      <a:pt x="7466" y="19682"/>
                    </a:cubicBezTo>
                    <a:cubicBezTo>
                      <a:pt x="9407" y="20372"/>
                      <a:pt x="11026" y="21741"/>
                      <a:pt x="12931" y="22503"/>
                    </a:cubicBezTo>
                    <a:cubicBezTo>
                      <a:pt x="14253" y="23039"/>
                      <a:pt x="15681" y="23265"/>
                      <a:pt x="17110" y="23349"/>
                    </a:cubicBezTo>
                    <a:cubicBezTo>
                      <a:pt x="17158" y="23349"/>
                      <a:pt x="17229" y="23372"/>
                      <a:pt x="17324" y="23372"/>
                    </a:cubicBezTo>
                    <a:cubicBezTo>
                      <a:pt x="17741" y="24456"/>
                      <a:pt x="18170" y="25539"/>
                      <a:pt x="18598" y="26611"/>
                    </a:cubicBezTo>
                    <a:cubicBezTo>
                      <a:pt x="18360" y="26504"/>
                      <a:pt x="18146" y="26432"/>
                      <a:pt x="18051" y="26385"/>
                    </a:cubicBezTo>
                    <a:cubicBezTo>
                      <a:pt x="16074" y="25539"/>
                      <a:pt x="14455" y="23968"/>
                      <a:pt x="12514" y="23027"/>
                    </a:cubicBezTo>
                    <a:cubicBezTo>
                      <a:pt x="11163" y="22367"/>
                      <a:pt x="9656" y="22029"/>
                      <a:pt x="8127" y="22029"/>
                    </a:cubicBezTo>
                    <a:cubicBezTo>
                      <a:pt x="7339" y="22029"/>
                      <a:pt x="6545" y="22119"/>
                      <a:pt x="5763" y="22301"/>
                    </a:cubicBezTo>
                    <a:cubicBezTo>
                      <a:pt x="4142" y="22661"/>
                      <a:pt x="2563" y="23416"/>
                      <a:pt x="935" y="23416"/>
                    </a:cubicBezTo>
                    <a:cubicBezTo>
                      <a:pt x="842" y="23416"/>
                      <a:pt x="749" y="23413"/>
                      <a:pt x="656" y="23408"/>
                    </a:cubicBezTo>
                    <a:lnTo>
                      <a:pt x="656" y="23408"/>
                    </a:lnTo>
                    <a:cubicBezTo>
                      <a:pt x="1132" y="23682"/>
                      <a:pt x="1620" y="23968"/>
                      <a:pt x="2132" y="24158"/>
                    </a:cubicBezTo>
                    <a:cubicBezTo>
                      <a:pt x="3261" y="24610"/>
                      <a:pt x="4474" y="24702"/>
                      <a:pt x="5712" y="24702"/>
                    </a:cubicBezTo>
                    <a:cubicBezTo>
                      <a:pt x="6565" y="24702"/>
                      <a:pt x="7430" y="24658"/>
                      <a:pt x="8286" y="24658"/>
                    </a:cubicBezTo>
                    <a:cubicBezTo>
                      <a:pt x="9135" y="24658"/>
                      <a:pt x="9975" y="24701"/>
                      <a:pt x="10788" y="24873"/>
                    </a:cubicBezTo>
                    <a:cubicBezTo>
                      <a:pt x="12264" y="25182"/>
                      <a:pt x="13598" y="25897"/>
                      <a:pt x="14967" y="26480"/>
                    </a:cubicBezTo>
                    <a:cubicBezTo>
                      <a:pt x="15943" y="26897"/>
                      <a:pt x="16955" y="27242"/>
                      <a:pt x="18027" y="27325"/>
                    </a:cubicBezTo>
                    <a:cubicBezTo>
                      <a:pt x="18123" y="27335"/>
                      <a:pt x="18419" y="27368"/>
                      <a:pt x="18699" y="27368"/>
                    </a:cubicBezTo>
                    <a:cubicBezTo>
                      <a:pt x="18766" y="27368"/>
                      <a:pt x="18833" y="27366"/>
                      <a:pt x="18896" y="27361"/>
                    </a:cubicBezTo>
                    <a:cubicBezTo>
                      <a:pt x="19277" y="28218"/>
                      <a:pt x="19670" y="29087"/>
                      <a:pt x="20110" y="29921"/>
                    </a:cubicBezTo>
                    <a:cubicBezTo>
                      <a:pt x="19789" y="29778"/>
                      <a:pt x="19467" y="29695"/>
                      <a:pt x="19122" y="29599"/>
                    </a:cubicBezTo>
                    <a:cubicBezTo>
                      <a:pt x="17967" y="29302"/>
                      <a:pt x="16789" y="29004"/>
                      <a:pt x="15622" y="28706"/>
                    </a:cubicBezTo>
                    <a:cubicBezTo>
                      <a:pt x="13622" y="28206"/>
                      <a:pt x="11574" y="27683"/>
                      <a:pt x="9514" y="27635"/>
                    </a:cubicBezTo>
                    <a:cubicBezTo>
                      <a:pt x="9415" y="27633"/>
                      <a:pt x="9316" y="27632"/>
                      <a:pt x="9217" y="27632"/>
                    </a:cubicBezTo>
                    <a:cubicBezTo>
                      <a:pt x="7086" y="27632"/>
                      <a:pt x="4945" y="28079"/>
                      <a:pt x="2834" y="28079"/>
                    </a:cubicBezTo>
                    <a:cubicBezTo>
                      <a:pt x="2152" y="28079"/>
                      <a:pt x="1473" y="28032"/>
                      <a:pt x="798" y="27909"/>
                    </a:cubicBezTo>
                    <a:lnTo>
                      <a:pt x="798" y="27909"/>
                    </a:lnTo>
                    <a:cubicBezTo>
                      <a:pt x="3542" y="30250"/>
                      <a:pt x="7140" y="31530"/>
                      <a:pt x="10735" y="31530"/>
                    </a:cubicBezTo>
                    <a:cubicBezTo>
                      <a:pt x="11711" y="31530"/>
                      <a:pt x="12687" y="31436"/>
                      <a:pt x="13645" y="31242"/>
                    </a:cubicBezTo>
                    <a:cubicBezTo>
                      <a:pt x="14895" y="30992"/>
                      <a:pt x="16122" y="30576"/>
                      <a:pt x="17384" y="30409"/>
                    </a:cubicBezTo>
                    <a:cubicBezTo>
                      <a:pt x="17729" y="30365"/>
                      <a:pt x="18078" y="30339"/>
                      <a:pt x="18428" y="30339"/>
                    </a:cubicBezTo>
                    <a:cubicBezTo>
                      <a:pt x="18921" y="30339"/>
                      <a:pt x="19415" y="30391"/>
                      <a:pt x="19896" y="30516"/>
                    </a:cubicBezTo>
                    <a:cubicBezTo>
                      <a:pt x="20015" y="30540"/>
                      <a:pt x="20325" y="30707"/>
                      <a:pt x="20599" y="30790"/>
                    </a:cubicBezTo>
                    <a:cubicBezTo>
                      <a:pt x="20599" y="30814"/>
                      <a:pt x="20610" y="30814"/>
                      <a:pt x="20610" y="30826"/>
                    </a:cubicBezTo>
                    <a:cubicBezTo>
                      <a:pt x="20777" y="31112"/>
                      <a:pt x="21372" y="32028"/>
                      <a:pt x="22075" y="32981"/>
                    </a:cubicBezTo>
                    <a:cubicBezTo>
                      <a:pt x="20805" y="32712"/>
                      <a:pt x="19513" y="32530"/>
                      <a:pt x="18227" y="32530"/>
                    </a:cubicBezTo>
                    <a:cubicBezTo>
                      <a:pt x="17862" y="32530"/>
                      <a:pt x="17497" y="32544"/>
                      <a:pt x="17134" y="32576"/>
                    </a:cubicBezTo>
                    <a:cubicBezTo>
                      <a:pt x="14610" y="32814"/>
                      <a:pt x="12217" y="33862"/>
                      <a:pt x="9692" y="34005"/>
                    </a:cubicBezTo>
                    <a:cubicBezTo>
                      <a:pt x="9338" y="34027"/>
                      <a:pt x="8983" y="34036"/>
                      <a:pt x="8631" y="34036"/>
                    </a:cubicBezTo>
                    <a:cubicBezTo>
                      <a:pt x="8428" y="34036"/>
                      <a:pt x="8226" y="34033"/>
                      <a:pt x="8026" y="34029"/>
                    </a:cubicBezTo>
                    <a:cubicBezTo>
                      <a:pt x="5894" y="33981"/>
                      <a:pt x="3775" y="33945"/>
                      <a:pt x="1656" y="33909"/>
                    </a:cubicBezTo>
                    <a:lnTo>
                      <a:pt x="1656" y="33909"/>
                    </a:lnTo>
                    <a:cubicBezTo>
                      <a:pt x="3739" y="35695"/>
                      <a:pt x="6371" y="36826"/>
                      <a:pt x="9097" y="37160"/>
                    </a:cubicBezTo>
                    <a:cubicBezTo>
                      <a:pt x="9704" y="37237"/>
                      <a:pt x="10316" y="37275"/>
                      <a:pt x="10929" y="37275"/>
                    </a:cubicBezTo>
                    <a:cubicBezTo>
                      <a:pt x="13058" y="37275"/>
                      <a:pt x="15198" y="36817"/>
                      <a:pt x="17158" y="35957"/>
                    </a:cubicBezTo>
                    <a:cubicBezTo>
                      <a:pt x="18051" y="35576"/>
                      <a:pt x="18896" y="35100"/>
                      <a:pt x="19777" y="34683"/>
                    </a:cubicBezTo>
                    <a:cubicBezTo>
                      <a:pt x="20551" y="34302"/>
                      <a:pt x="21337" y="33945"/>
                      <a:pt x="22194" y="33755"/>
                    </a:cubicBezTo>
                    <a:cubicBezTo>
                      <a:pt x="22277" y="33743"/>
                      <a:pt x="22456" y="33731"/>
                      <a:pt x="22646" y="33707"/>
                    </a:cubicBezTo>
                    <a:cubicBezTo>
                      <a:pt x="23430" y="34715"/>
                      <a:pt x="24245" y="35587"/>
                      <a:pt x="24682" y="35587"/>
                    </a:cubicBezTo>
                    <a:cubicBezTo>
                      <a:pt x="24777" y="35587"/>
                      <a:pt x="24854" y="35546"/>
                      <a:pt x="24909" y="35457"/>
                    </a:cubicBezTo>
                    <a:cubicBezTo>
                      <a:pt x="25325" y="34755"/>
                      <a:pt x="23861" y="33564"/>
                      <a:pt x="23361" y="32993"/>
                    </a:cubicBezTo>
                    <a:cubicBezTo>
                      <a:pt x="23385" y="32933"/>
                      <a:pt x="23397" y="32862"/>
                      <a:pt x="23408" y="32778"/>
                    </a:cubicBezTo>
                    <a:cubicBezTo>
                      <a:pt x="23528" y="31719"/>
                      <a:pt x="24099" y="30754"/>
                      <a:pt x="24790" y="29957"/>
                    </a:cubicBezTo>
                    <a:cubicBezTo>
                      <a:pt x="25492" y="29171"/>
                      <a:pt x="26361" y="28516"/>
                      <a:pt x="27171" y="27849"/>
                    </a:cubicBezTo>
                    <a:cubicBezTo>
                      <a:pt x="28623" y="26682"/>
                      <a:pt x="30052" y="25408"/>
                      <a:pt x="30790" y="23694"/>
                    </a:cubicBezTo>
                    <a:cubicBezTo>
                      <a:pt x="31314" y="22337"/>
                      <a:pt x="31398" y="20813"/>
                      <a:pt x="31148" y="19348"/>
                    </a:cubicBezTo>
                    <a:cubicBezTo>
                      <a:pt x="30886" y="17896"/>
                      <a:pt x="30266" y="16526"/>
                      <a:pt x="29481" y="15276"/>
                    </a:cubicBezTo>
                    <a:lnTo>
                      <a:pt x="29481" y="15276"/>
                    </a:lnTo>
                    <a:cubicBezTo>
                      <a:pt x="29671" y="17443"/>
                      <a:pt x="28814" y="19574"/>
                      <a:pt x="27683" y="21432"/>
                    </a:cubicBezTo>
                    <a:cubicBezTo>
                      <a:pt x="26552" y="23289"/>
                      <a:pt x="25147" y="24992"/>
                      <a:pt x="24123" y="26897"/>
                    </a:cubicBezTo>
                    <a:cubicBezTo>
                      <a:pt x="23480" y="28075"/>
                      <a:pt x="22980" y="29349"/>
                      <a:pt x="22801" y="30671"/>
                    </a:cubicBezTo>
                    <a:cubicBezTo>
                      <a:pt x="22730" y="31195"/>
                      <a:pt x="22706" y="31731"/>
                      <a:pt x="22754" y="32255"/>
                    </a:cubicBezTo>
                    <a:cubicBezTo>
                      <a:pt x="22146" y="31385"/>
                      <a:pt x="21599" y="30480"/>
                      <a:pt x="21087" y="29564"/>
                    </a:cubicBezTo>
                    <a:cubicBezTo>
                      <a:pt x="21051" y="29516"/>
                      <a:pt x="21039" y="29468"/>
                      <a:pt x="21027" y="29445"/>
                    </a:cubicBezTo>
                    <a:cubicBezTo>
                      <a:pt x="21039" y="29361"/>
                      <a:pt x="21075" y="29302"/>
                      <a:pt x="21087" y="29278"/>
                    </a:cubicBezTo>
                    <a:cubicBezTo>
                      <a:pt x="21384" y="28635"/>
                      <a:pt x="21813" y="28052"/>
                      <a:pt x="22242" y="27492"/>
                    </a:cubicBezTo>
                    <a:cubicBezTo>
                      <a:pt x="22742" y="26849"/>
                      <a:pt x="23277" y="26254"/>
                      <a:pt x="23730" y="25599"/>
                    </a:cubicBezTo>
                    <a:cubicBezTo>
                      <a:pt x="25063" y="23753"/>
                      <a:pt x="25909" y="21563"/>
                      <a:pt x="26099" y="19301"/>
                    </a:cubicBezTo>
                    <a:cubicBezTo>
                      <a:pt x="26302" y="17038"/>
                      <a:pt x="25849" y="14717"/>
                      <a:pt x="24766" y="12728"/>
                    </a:cubicBezTo>
                    <a:cubicBezTo>
                      <a:pt x="24420" y="14455"/>
                      <a:pt x="24099" y="16169"/>
                      <a:pt x="23754" y="17896"/>
                    </a:cubicBezTo>
                    <a:cubicBezTo>
                      <a:pt x="23658" y="18336"/>
                      <a:pt x="23575" y="18800"/>
                      <a:pt x="23456" y="19229"/>
                    </a:cubicBezTo>
                    <a:cubicBezTo>
                      <a:pt x="22885" y="21241"/>
                      <a:pt x="21634" y="22991"/>
                      <a:pt x="21015" y="24992"/>
                    </a:cubicBezTo>
                    <a:cubicBezTo>
                      <a:pt x="20670" y="26075"/>
                      <a:pt x="20539" y="27218"/>
                      <a:pt x="20491" y="28349"/>
                    </a:cubicBezTo>
                    <a:cubicBezTo>
                      <a:pt x="20122" y="27599"/>
                      <a:pt x="19777" y="26825"/>
                      <a:pt x="19432" y="26051"/>
                    </a:cubicBezTo>
                    <a:cubicBezTo>
                      <a:pt x="19527" y="25873"/>
                      <a:pt x="19598" y="25694"/>
                      <a:pt x="19610" y="25611"/>
                    </a:cubicBezTo>
                    <a:cubicBezTo>
                      <a:pt x="19956" y="24801"/>
                      <a:pt x="20075" y="23920"/>
                      <a:pt x="20146" y="23039"/>
                    </a:cubicBezTo>
                    <a:cubicBezTo>
                      <a:pt x="20241" y="21801"/>
                      <a:pt x="20229" y="20539"/>
                      <a:pt x="20551" y="19348"/>
                    </a:cubicBezTo>
                    <a:cubicBezTo>
                      <a:pt x="21194" y="17026"/>
                      <a:pt x="23087" y="15074"/>
                      <a:pt x="23325" y="12693"/>
                    </a:cubicBezTo>
                    <a:cubicBezTo>
                      <a:pt x="23361" y="12240"/>
                      <a:pt x="23349" y="11788"/>
                      <a:pt x="23325" y="11323"/>
                    </a:cubicBezTo>
                    <a:cubicBezTo>
                      <a:pt x="22742" y="12621"/>
                      <a:pt x="21492" y="13550"/>
                      <a:pt x="20551" y="14657"/>
                    </a:cubicBezTo>
                    <a:cubicBezTo>
                      <a:pt x="19289" y="16145"/>
                      <a:pt x="18575" y="18027"/>
                      <a:pt x="18527" y="19920"/>
                    </a:cubicBezTo>
                    <a:cubicBezTo>
                      <a:pt x="18503" y="21587"/>
                      <a:pt x="18956" y="23230"/>
                      <a:pt x="18932" y="24885"/>
                    </a:cubicBezTo>
                    <a:cubicBezTo>
                      <a:pt x="18444" y="23742"/>
                      <a:pt x="17967" y="22575"/>
                      <a:pt x="17455" y="21444"/>
                    </a:cubicBezTo>
                    <a:cubicBezTo>
                      <a:pt x="17229" y="20932"/>
                      <a:pt x="16991" y="20420"/>
                      <a:pt x="16741" y="19920"/>
                    </a:cubicBezTo>
                    <a:cubicBezTo>
                      <a:pt x="16753" y="19443"/>
                      <a:pt x="16848" y="18967"/>
                      <a:pt x="16979" y="18515"/>
                    </a:cubicBezTo>
                    <a:cubicBezTo>
                      <a:pt x="17265" y="17550"/>
                      <a:pt x="17741" y="16645"/>
                      <a:pt x="18098" y="15693"/>
                    </a:cubicBezTo>
                    <a:cubicBezTo>
                      <a:pt x="19360" y="12264"/>
                      <a:pt x="18979" y="8263"/>
                      <a:pt x="17051" y="5168"/>
                    </a:cubicBezTo>
                    <a:lnTo>
                      <a:pt x="17051" y="5168"/>
                    </a:lnTo>
                    <a:cubicBezTo>
                      <a:pt x="17110" y="7490"/>
                      <a:pt x="16074" y="9692"/>
                      <a:pt x="15777" y="12002"/>
                    </a:cubicBezTo>
                    <a:cubicBezTo>
                      <a:pt x="15550" y="13633"/>
                      <a:pt x="15717" y="15300"/>
                      <a:pt x="15860" y="16955"/>
                    </a:cubicBezTo>
                    <a:cubicBezTo>
                      <a:pt x="15908" y="17455"/>
                      <a:pt x="15955" y="17955"/>
                      <a:pt x="16015" y="18455"/>
                    </a:cubicBezTo>
                    <a:cubicBezTo>
                      <a:pt x="15562" y="17574"/>
                      <a:pt x="15110" y="16717"/>
                      <a:pt x="14634" y="15848"/>
                    </a:cubicBezTo>
                    <a:cubicBezTo>
                      <a:pt x="14610" y="15788"/>
                      <a:pt x="14598" y="15752"/>
                      <a:pt x="14586" y="15717"/>
                    </a:cubicBezTo>
                    <a:cubicBezTo>
                      <a:pt x="14479" y="15157"/>
                      <a:pt x="14538" y="14574"/>
                      <a:pt x="14657" y="14002"/>
                    </a:cubicBezTo>
                    <a:cubicBezTo>
                      <a:pt x="14848" y="13157"/>
                      <a:pt x="15193" y="12359"/>
                      <a:pt x="15431" y="11526"/>
                    </a:cubicBezTo>
                    <a:cubicBezTo>
                      <a:pt x="16312" y="8525"/>
                      <a:pt x="15717" y="5132"/>
                      <a:pt x="13883" y="2608"/>
                    </a:cubicBezTo>
                    <a:lnTo>
                      <a:pt x="13883" y="2608"/>
                    </a:lnTo>
                    <a:cubicBezTo>
                      <a:pt x="14074" y="4584"/>
                      <a:pt x="13336" y="6525"/>
                      <a:pt x="13217" y="8513"/>
                    </a:cubicBezTo>
                    <a:cubicBezTo>
                      <a:pt x="13121" y="9930"/>
                      <a:pt x="13360" y="11347"/>
                      <a:pt x="13598" y="12728"/>
                    </a:cubicBezTo>
                    <a:cubicBezTo>
                      <a:pt x="13705" y="13371"/>
                      <a:pt x="13812" y="13990"/>
                      <a:pt x="13931" y="14633"/>
                    </a:cubicBezTo>
                    <a:cubicBezTo>
                      <a:pt x="13455" y="13824"/>
                      <a:pt x="12979" y="13038"/>
                      <a:pt x="12467" y="12264"/>
                    </a:cubicBezTo>
                    <a:cubicBezTo>
                      <a:pt x="12514" y="12085"/>
                      <a:pt x="12526" y="11835"/>
                      <a:pt x="12550" y="11776"/>
                    </a:cubicBezTo>
                    <a:cubicBezTo>
                      <a:pt x="12609" y="11133"/>
                      <a:pt x="12502" y="10514"/>
                      <a:pt x="12348" y="9895"/>
                    </a:cubicBezTo>
                    <a:cubicBezTo>
                      <a:pt x="12145" y="9037"/>
                      <a:pt x="11859" y="8168"/>
                      <a:pt x="11836" y="7275"/>
                    </a:cubicBezTo>
                    <a:cubicBezTo>
                      <a:pt x="11776" y="5549"/>
                      <a:pt x="12645" y="3799"/>
                      <a:pt x="12288" y="2120"/>
                    </a:cubicBezTo>
                    <a:cubicBezTo>
                      <a:pt x="12217" y="1786"/>
                      <a:pt x="12109" y="1489"/>
                      <a:pt x="11990" y="1179"/>
                    </a:cubicBezTo>
                    <a:cubicBezTo>
                      <a:pt x="11871" y="2191"/>
                      <a:pt x="11216" y="3096"/>
                      <a:pt x="10824" y="4049"/>
                    </a:cubicBezTo>
                    <a:cubicBezTo>
                      <a:pt x="10288" y="5346"/>
                      <a:pt x="10193" y="6775"/>
                      <a:pt x="10562" y="8085"/>
                    </a:cubicBezTo>
                    <a:cubicBezTo>
                      <a:pt x="10895" y="9228"/>
                      <a:pt x="11574" y="10276"/>
                      <a:pt x="11919" y="11419"/>
                    </a:cubicBezTo>
                    <a:cubicBezTo>
                      <a:pt x="10847" y="9823"/>
                      <a:pt x="9728" y="8275"/>
                      <a:pt x="8526" y="6775"/>
                    </a:cubicBezTo>
                    <a:cubicBezTo>
                      <a:pt x="8526" y="6644"/>
                      <a:pt x="8538" y="6525"/>
                      <a:pt x="8573" y="6382"/>
                    </a:cubicBezTo>
                    <a:cubicBezTo>
                      <a:pt x="8657" y="5906"/>
                      <a:pt x="8835" y="5454"/>
                      <a:pt x="8954" y="4977"/>
                    </a:cubicBezTo>
                    <a:cubicBezTo>
                      <a:pt x="9383" y="3275"/>
                      <a:pt x="8990" y="1382"/>
                      <a:pt x="7895" y="1"/>
                    </a:cubicBezTo>
                    <a:close/>
                  </a:path>
                </a:pathLst>
              </a:custGeom>
              <a:solidFill>
                <a:srgbClr val="208F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7" name="Google Shape;277;p18"/>
              <p:cNvSpPr/>
              <p:nvPr/>
            </p:nvSpPr>
            <p:spPr>
              <a:xfrm flipH="1">
                <a:off x="-279928" y="4633307"/>
                <a:ext cx="338106" cy="516167"/>
              </a:xfrm>
              <a:custGeom>
                <a:avLst/>
                <a:gdLst/>
                <a:ahLst/>
                <a:cxnLst/>
                <a:rect l="l" t="t" r="r" b="b"/>
                <a:pathLst>
                  <a:path w="5990" h="9145" extrusionOk="0">
                    <a:moveTo>
                      <a:pt x="5953" y="0"/>
                    </a:moveTo>
                    <a:cubicBezTo>
                      <a:pt x="5930" y="0"/>
                      <a:pt x="5918" y="0"/>
                      <a:pt x="5894" y="36"/>
                    </a:cubicBezTo>
                    <a:cubicBezTo>
                      <a:pt x="5263" y="1715"/>
                      <a:pt x="4322" y="3298"/>
                      <a:pt x="3084" y="4691"/>
                    </a:cubicBezTo>
                    <a:cubicBezTo>
                      <a:pt x="2846" y="4965"/>
                      <a:pt x="2596" y="5227"/>
                      <a:pt x="2358" y="5501"/>
                    </a:cubicBezTo>
                    <a:cubicBezTo>
                      <a:pt x="1370" y="6573"/>
                      <a:pt x="346" y="7668"/>
                      <a:pt x="0" y="9085"/>
                    </a:cubicBezTo>
                    <a:cubicBezTo>
                      <a:pt x="0" y="9109"/>
                      <a:pt x="24" y="9144"/>
                      <a:pt x="48" y="9144"/>
                    </a:cubicBezTo>
                    <a:cubicBezTo>
                      <a:pt x="60" y="9144"/>
                      <a:pt x="96" y="9132"/>
                      <a:pt x="96" y="9097"/>
                    </a:cubicBezTo>
                    <a:cubicBezTo>
                      <a:pt x="417" y="7716"/>
                      <a:pt x="1453" y="6608"/>
                      <a:pt x="2429" y="5561"/>
                    </a:cubicBezTo>
                    <a:cubicBezTo>
                      <a:pt x="2667" y="5287"/>
                      <a:pt x="2917" y="5025"/>
                      <a:pt x="3155" y="4751"/>
                    </a:cubicBezTo>
                    <a:cubicBezTo>
                      <a:pt x="4394" y="3334"/>
                      <a:pt x="5346" y="1762"/>
                      <a:pt x="5989" y="60"/>
                    </a:cubicBezTo>
                    <a:cubicBezTo>
                      <a:pt x="5989" y="36"/>
                      <a:pt x="5989" y="24"/>
                      <a:pt x="5953"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8" name="Google Shape;278;p18"/>
              <p:cNvSpPr/>
              <p:nvPr/>
            </p:nvSpPr>
            <p:spPr>
              <a:xfrm flipH="1">
                <a:off x="-12430" y="4423607"/>
                <a:ext cx="203710" cy="547774"/>
              </a:xfrm>
              <a:custGeom>
                <a:avLst/>
                <a:gdLst/>
                <a:ahLst/>
                <a:cxnLst/>
                <a:rect l="l" t="t" r="r" b="b"/>
                <a:pathLst>
                  <a:path w="3609" h="9705" extrusionOk="0">
                    <a:moveTo>
                      <a:pt x="3466" y="1"/>
                    </a:moveTo>
                    <a:cubicBezTo>
                      <a:pt x="3430" y="1"/>
                      <a:pt x="3418" y="12"/>
                      <a:pt x="3418" y="48"/>
                    </a:cubicBezTo>
                    <a:cubicBezTo>
                      <a:pt x="3525" y="1489"/>
                      <a:pt x="3156" y="3049"/>
                      <a:pt x="2239" y="4989"/>
                    </a:cubicBezTo>
                    <a:cubicBezTo>
                      <a:pt x="1977" y="5549"/>
                      <a:pt x="1680" y="6120"/>
                      <a:pt x="1394" y="6668"/>
                    </a:cubicBezTo>
                    <a:cubicBezTo>
                      <a:pt x="906" y="7621"/>
                      <a:pt x="382" y="8621"/>
                      <a:pt x="1" y="9645"/>
                    </a:cubicBezTo>
                    <a:cubicBezTo>
                      <a:pt x="1" y="9680"/>
                      <a:pt x="1" y="9692"/>
                      <a:pt x="25" y="9704"/>
                    </a:cubicBezTo>
                    <a:lnTo>
                      <a:pt x="37" y="9704"/>
                    </a:lnTo>
                    <a:cubicBezTo>
                      <a:pt x="60" y="9704"/>
                      <a:pt x="72" y="9692"/>
                      <a:pt x="72" y="9668"/>
                    </a:cubicBezTo>
                    <a:cubicBezTo>
                      <a:pt x="453" y="8656"/>
                      <a:pt x="977" y="7668"/>
                      <a:pt x="1465" y="6716"/>
                    </a:cubicBezTo>
                    <a:cubicBezTo>
                      <a:pt x="1751" y="6156"/>
                      <a:pt x="2049" y="5596"/>
                      <a:pt x="2323" y="5025"/>
                    </a:cubicBezTo>
                    <a:cubicBezTo>
                      <a:pt x="3239" y="3096"/>
                      <a:pt x="3608" y="1501"/>
                      <a:pt x="3513" y="48"/>
                    </a:cubicBezTo>
                    <a:cubicBezTo>
                      <a:pt x="3513" y="12"/>
                      <a:pt x="3489" y="1"/>
                      <a:pt x="3466"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9" name="Google Shape;279;p18"/>
              <p:cNvSpPr/>
              <p:nvPr/>
            </p:nvSpPr>
            <p:spPr>
              <a:xfrm flipH="1">
                <a:off x="232884" y="4298972"/>
                <a:ext cx="70613" cy="391485"/>
              </a:xfrm>
              <a:custGeom>
                <a:avLst/>
                <a:gdLst/>
                <a:ahLst/>
                <a:cxnLst/>
                <a:rect l="l" t="t" r="r" b="b"/>
                <a:pathLst>
                  <a:path w="1251" h="6936" extrusionOk="0">
                    <a:moveTo>
                      <a:pt x="1206" y="1"/>
                    </a:moveTo>
                    <a:cubicBezTo>
                      <a:pt x="1190" y="1"/>
                      <a:pt x="1176" y="9"/>
                      <a:pt x="1167" y="18"/>
                    </a:cubicBezTo>
                    <a:cubicBezTo>
                      <a:pt x="608" y="1066"/>
                      <a:pt x="274" y="2113"/>
                      <a:pt x="155" y="3125"/>
                    </a:cubicBezTo>
                    <a:cubicBezTo>
                      <a:pt x="1" y="4399"/>
                      <a:pt x="179" y="5661"/>
                      <a:pt x="358" y="6900"/>
                    </a:cubicBezTo>
                    <a:cubicBezTo>
                      <a:pt x="358" y="6923"/>
                      <a:pt x="393" y="6935"/>
                      <a:pt x="405" y="6935"/>
                    </a:cubicBezTo>
                    <a:cubicBezTo>
                      <a:pt x="441" y="6935"/>
                      <a:pt x="453" y="6923"/>
                      <a:pt x="453" y="6876"/>
                    </a:cubicBezTo>
                    <a:cubicBezTo>
                      <a:pt x="274" y="5661"/>
                      <a:pt x="96" y="4399"/>
                      <a:pt x="239" y="3149"/>
                    </a:cubicBezTo>
                    <a:cubicBezTo>
                      <a:pt x="358" y="2149"/>
                      <a:pt x="691" y="1101"/>
                      <a:pt x="1239" y="65"/>
                    </a:cubicBezTo>
                    <a:cubicBezTo>
                      <a:pt x="1251" y="54"/>
                      <a:pt x="1239" y="18"/>
                      <a:pt x="1227" y="6"/>
                    </a:cubicBezTo>
                    <a:cubicBezTo>
                      <a:pt x="1220" y="2"/>
                      <a:pt x="1213" y="1"/>
                      <a:pt x="1206"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0" name="Google Shape;280;p18"/>
              <p:cNvSpPr/>
              <p:nvPr/>
            </p:nvSpPr>
            <p:spPr>
              <a:xfrm flipH="1">
                <a:off x="405611" y="3937713"/>
                <a:ext cx="39003" cy="433478"/>
              </a:xfrm>
              <a:custGeom>
                <a:avLst/>
                <a:gdLst/>
                <a:ahLst/>
                <a:cxnLst/>
                <a:rect l="l" t="t" r="r" b="b"/>
                <a:pathLst>
                  <a:path w="691" h="7680" extrusionOk="0">
                    <a:moveTo>
                      <a:pt x="619" y="0"/>
                    </a:moveTo>
                    <a:cubicBezTo>
                      <a:pt x="584" y="0"/>
                      <a:pt x="572" y="24"/>
                      <a:pt x="572" y="48"/>
                    </a:cubicBezTo>
                    <a:cubicBezTo>
                      <a:pt x="596" y="2584"/>
                      <a:pt x="405" y="5144"/>
                      <a:pt x="0" y="7644"/>
                    </a:cubicBezTo>
                    <a:cubicBezTo>
                      <a:pt x="0" y="7656"/>
                      <a:pt x="24" y="7680"/>
                      <a:pt x="48" y="7680"/>
                    </a:cubicBezTo>
                    <a:cubicBezTo>
                      <a:pt x="84" y="7680"/>
                      <a:pt x="95" y="7668"/>
                      <a:pt x="95" y="7656"/>
                    </a:cubicBezTo>
                    <a:cubicBezTo>
                      <a:pt x="500" y="5156"/>
                      <a:pt x="691" y="2596"/>
                      <a:pt x="655" y="48"/>
                    </a:cubicBezTo>
                    <a:cubicBezTo>
                      <a:pt x="655" y="24"/>
                      <a:pt x="643" y="0"/>
                      <a:pt x="619"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1" name="Google Shape;281;p18"/>
              <p:cNvSpPr/>
              <p:nvPr/>
            </p:nvSpPr>
            <p:spPr>
              <a:xfrm flipH="1">
                <a:off x="546051" y="3873872"/>
                <a:ext cx="34996" cy="294404"/>
              </a:xfrm>
              <a:custGeom>
                <a:avLst/>
                <a:gdLst/>
                <a:ahLst/>
                <a:cxnLst/>
                <a:rect l="l" t="t" r="r" b="b"/>
                <a:pathLst>
                  <a:path w="620" h="5216" extrusionOk="0">
                    <a:moveTo>
                      <a:pt x="572" y="0"/>
                    </a:moveTo>
                    <a:cubicBezTo>
                      <a:pt x="548" y="0"/>
                      <a:pt x="536" y="24"/>
                      <a:pt x="536" y="48"/>
                    </a:cubicBezTo>
                    <a:cubicBezTo>
                      <a:pt x="381" y="1762"/>
                      <a:pt x="203" y="3477"/>
                      <a:pt x="0" y="5168"/>
                    </a:cubicBezTo>
                    <a:cubicBezTo>
                      <a:pt x="0" y="5179"/>
                      <a:pt x="12" y="5215"/>
                      <a:pt x="36" y="5215"/>
                    </a:cubicBezTo>
                    <a:cubicBezTo>
                      <a:pt x="60" y="5215"/>
                      <a:pt x="72" y="5203"/>
                      <a:pt x="84" y="5168"/>
                    </a:cubicBezTo>
                    <a:cubicBezTo>
                      <a:pt x="286" y="3477"/>
                      <a:pt x="465" y="1750"/>
                      <a:pt x="619" y="48"/>
                    </a:cubicBezTo>
                    <a:cubicBezTo>
                      <a:pt x="619" y="36"/>
                      <a:pt x="607" y="0"/>
                      <a:pt x="572"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2" name="Google Shape;282;p18"/>
              <p:cNvSpPr/>
              <p:nvPr/>
            </p:nvSpPr>
            <p:spPr>
              <a:xfrm flipH="1">
                <a:off x="690557" y="3748165"/>
                <a:ext cx="77330" cy="258112"/>
              </a:xfrm>
              <a:custGeom>
                <a:avLst/>
                <a:gdLst/>
                <a:ahLst/>
                <a:cxnLst/>
                <a:rect l="l" t="t" r="r" b="b"/>
                <a:pathLst>
                  <a:path w="1370" h="4573" extrusionOk="0">
                    <a:moveTo>
                      <a:pt x="274" y="1"/>
                    </a:moveTo>
                    <a:cubicBezTo>
                      <a:pt x="238" y="1"/>
                      <a:pt x="203" y="1"/>
                      <a:pt x="203" y="37"/>
                    </a:cubicBezTo>
                    <a:cubicBezTo>
                      <a:pt x="0" y="679"/>
                      <a:pt x="48" y="1477"/>
                      <a:pt x="346" y="2370"/>
                    </a:cubicBezTo>
                    <a:cubicBezTo>
                      <a:pt x="488" y="2799"/>
                      <a:pt x="691" y="3227"/>
                      <a:pt x="869" y="3632"/>
                    </a:cubicBezTo>
                    <a:cubicBezTo>
                      <a:pt x="1012" y="3930"/>
                      <a:pt x="1143" y="4228"/>
                      <a:pt x="1262" y="4537"/>
                    </a:cubicBezTo>
                    <a:cubicBezTo>
                      <a:pt x="1286" y="4549"/>
                      <a:pt x="1298" y="4573"/>
                      <a:pt x="1310" y="4573"/>
                    </a:cubicBezTo>
                    <a:lnTo>
                      <a:pt x="1322" y="4573"/>
                    </a:lnTo>
                    <a:cubicBezTo>
                      <a:pt x="1358" y="4549"/>
                      <a:pt x="1370" y="4537"/>
                      <a:pt x="1358" y="4513"/>
                    </a:cubicBezTo>
                    <a:cubicBezTo>
                      <a:pt x="1239" y="4216"/>
                      <a:pt x="1084" y="3894"/>
                      <a:pt x="953" y="3596"/>
                    </a:cubicBezTo>
                    <a:cubicBezTo>
                      <a:pt x="774" y="3204"/>
                      <a:pt x="584" y="2787"/>
                      <a:pt x="429" y="2346"/>
                    </a:cubicBezTo>
                    <a:cubicBezTo>
                      <a:pt x="131" y="1477"/>
                      <a:pt x="96" y="703"/>
                      <a:pt x="298" y="60"/>
                    </a:cubicBezTo>
                    <a:cubicBezTo>
                      <a:pt x="298" y="37"/>
                      <a:pt x="298" y="13"/>
                      <a:pt x="274"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3" name="Google Shape;283;p18"/>
              <p:cNvSpPr/>
              <p:nvPr/>
            </p:nvSpPr>
            <p:spPr>
              <a:xfrm flipH="1">
                <a:off x="894893" y="3546537"/>
                <a:ext cx="14168" cy="199016"/>
              </a:xfrm>
              <a:custGeom>
                <a:avLst/>
                <a:gdLst/>
                <a:ahLst/>
                <a:cxnLst/>
                <a:rect l="l" t="t" r="r" b="b"/>
                <a:pathLst>
                  <a:path w="251" h="3526" extrusionOk="0">
                    <a:moveTo>
                      <a:pt x="108" y="1"/>
                    </a:moveTo>
                    <a:cubicBezTo>
                      <a:pt x="72" y="1"/>
                      <a:pt x="61" y="13"/>
                      <a:pt x="61" y="49"/>
                    </a:cubicBezTo>
                    <a:cubicBezTo>
                      <a:pt x="168" y="1192"/>
                      <a:pt x="156" y="2335"/>
                      <a:pt x="1" y="3478"/>
                    </a:cubicBezTo>
                    <a:cubicBezTo>
                      <a:pt x="1" y="3501"/>
                      <a:pt x="13" y="3525"/>
                      <a:pt x="49" y="3525"/>
                    </a:cubicBezTo>
                    <a:cubicBezTo>
                      <a:pt x="61" y="3525"/>
                      <a:pt x="72" y="3513"/>
                      <a:pt x="96" y="3513"/>
                    </a:cubicBezTo>
                    <a:cubicBezTo>
                      <a:pt x="239" y="2370"/>
                      <a:pt x="251" y="1192"/>
                      <a:pt x="156" y="49"/>
                    </a:cubicBezTo>
                    <a:cubicBezTo>
                      <a:pt x="156" y="13"/>
                      <a:pt x="132" y="1"/>
                      <a:pt x="108"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4" name="Google Shape;284;p18"/>
              <p:cNvSpPr/>
              <p:nvPr/>
            </p:nvSpPr>
            <p:spPr>
              <a:xfrm flipH="1">
                <a:off x="942599" y="3689686"/>
                <a:ext cx="221829" cy="108934"/>
              </a:xfrm>
              <a:custGeom>
                <a:avLst/>
                <a:gdLst/>
                <a:ahLst/>
                <a:cxnLst/>
                <a:rect l="l" t="t" r="r" b="b"/>
                <a:pathLst>
                  <a:path w="3930" h="1930" extrusionOk="0">
                    <a:moveTo>
                      <a:pt x="60" y="1"/>
                    </a:moveTo>
                    <a:cubicBezTo>
                      <a:pt x="36" y="1"/>
                      <a:pt x="13" y="1"/>
                      <a:pt x="1" y="25"/>
                    </a:cubicBezTo>
                    <a:cubicBezTo>
                      <a:pt x="1" y="49"/>
                      <a:pt x="1" y="72"/>
                      <a:pt x="36" y="84"/>
                    </a:cubicBezTo>
                    <a:cubicBezTo>
                      <a:pt x="691" y="346"/>
                      <a:pt x="1322" y="668"/>
                      <a:pt x="1918" y="1037"/>
                    </a:cubicBezTo>
                    <a:cubicBezTo>
                      <a:pt x="2001" y="1084"/>
                      <a:pt x="2084" y="1144"/>
                      <a:pt x="2156" y="1180"/>
                    </a:cubicBezTo>
                    <a:cubicBezTo>
                      <a:pt x="2691" y="1525"/>
                      <a:pt x="3251" y="1870"/>
                      <a:pt x="3882" y="1930"/>
                    </a:cubicBezTo>
                    <a:cubicBezTo>
                      <a:pt x="3906" y="1930"/>
                      <a:pt x="3918" y="1918"/>
                      <a:pt x="3930" y="1870"/>
                    </a:cubicBezTo>
                    <a:cubicBezTo>
                      <a:pt x="3930" y="1858"/>
                      <a:pt x="3918" y="1823"/>
                      <a:pt x="3882" y="1823"/>
                    </a:cubicBezTo>
                    <a:cubicBezTo>
                      <a:pt x="3275" y="1787"/>
                      <a:pt x="2727" y="1418"/>
                      <a:pt x="2203" y="1096"/>
                    </a:cubicBezTo>
                    <a:cubicBezTo>
                      <a:pt x="2132" y="1049"/>
                      <a:pt x="2037" y="989"/>
                      <a:pt x="1965" y="942"/>
                    </a:cubicBezTo>
                    <a:cubicBezTo>
                      <a:pt x="1358" y="572"/>
                      <a:pt x="715" y="263"/>
                      <a:pt x="60"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 name="Google Shape;285;p18"/>
              <p:cNvSpPr/>
              <p:nvPr/>
            </p:nvSpPr>
            <p:spPr>
              <a:xfrm flipH="1">
                <a:off x="700670" y="3926029"/>
                <a:ext cx="325293" cy="176383"/>
              </a:xfrm>
              <a:custGeom>
                <a:avLst/>
                <a:gdLst/>
                <a:ahLst/>
                <a:cxnLst/>
                <a:rect l="l" t="t" r="r" b="b"/>
                <a:pathLst>
                  <a:path w="5763" h="3125" extrusionOk="0">
                    <a:moveTo>
                      <a:pt x="48" y="0"/>
                    </a:moveTo>
                    <a:cubicBezTo>
                      <a:pt x="37" y="0"/>
                      <a:pt x="24" y="11"/>
                      <a:pt x="24" y="29"/>
                    </a:cubicBezTo>
                    <a:cubicBezTo>
                      <a:pt x="0" y="53"/>
                      <a:pt x="24" y="76"/>
                      <a:pt x="48" y="76"/>
                    </a:cubicBezTo>
                    <a:cubicBezTo>
                      <a:pt x="1155" y="231"/>
                      <a:pt x="2084" y="946"/>
                      <a:pt x="2977" y="1612"/>
                    </a:cubicBezTo>
                    <a:cubicBezTo>
                      <a:pt x="3810" y="2231"/>
                      <a:pt x="4679" y="2886"/>
                      <a:pt x="5703" y="3124"/>
                    </a:cubicBezTo>
                    <a:cubicBezTo>
                      <a:pt x="5715" y="3124"/>
                      <a:pt x="5739" y="3112"/>
                      <a:pt x="5751" y="3112"/>
                    </a:cubicBezTo>
                    <a:cubicBezTo>
                      <a:pt x="5763" y="3089"/>
                      <a:pt x="5751" y="3053"/>
                      <a:pt x="5715" y="3053"/>
                    </a:cubicBezTo>
                    <a:cubicBezTo>
                      <a:pt x="4727" y="2815"/>
                      <a:pt x="3870" y="2172"/>
                      <a:pt x="3036" y="1553"/>
                    </a:cubicBezTo>
                    <a:cubicBezTo>
                      <a:pt x="2132" y="862"/>
                      <a:pt x="1191" y="172"/>
                      <a:pt x="60" y="5"/>
                    </a:cubicBezTo>
                    <a:cubicBezTo>
                      <a:pt x="57" y="2"/>
                      <a:pt x="53" y="0"/>
                      <a:pt x="48"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6" name="Google Shape;286;p18"/>
              <p:cNvSpPr/>
              <p:nvPr/>
            </p:nvSpPr>
            <p:spPr>
              <a:xfrm flipH="1">
                <a:off x="570958" y="4177048"/>
                <a:ext cx="421418" cy="176721"/>
              </a:xfrm>
              <a:custGeom>
                <a:avLst/>
                <a:gdLst/>
                <a:ahLst/>
                <a:cxnLst/>
                <a:rect l="l" t="t" r="r" b="b"/>
                <a:pathLst>
                  <a:path w="7466" h="3131" extrusionOk="0">
                    <a:moveTo>
                      <a:pt x="62" y="1"/>
                    </a:moveTo>
                    <a:cubicBezTo>
                      <a:pt x="47" y="1"/>
                      <a:pt x="33" y="15"/>
                      <a:pt x="24" y="23"/>
                    </a:cubicBezTo>
                    <a:cubicBezTo>
                      <a:pt x="1" y="35"/>
                      <a:pt x="24" y="70"/>
                      <a:pt x="36" y="82"/>
                    </a:cubicBezTo>
                    <a:cubicBezTo>
                      <a:pt x="1108" y="916"/>
                      <a:pt x="2441" y="1273"/>
                      <a:pt x="3739" y="1618"/>
                    </a:cubicBezTo>
                    <a:cubicBezTo>
                      <a:pt x="5025" y="1952"/>
                      <a:pt x="6347" y="2297"/>
                      <a:pt x="7406" y="3118"/>
                    </a:cubicBezTo>
                    <a:cubicBezTo>
                      <a:pt x="7418" y="3130"/>
                      <a:pt x="7418" y="3130"/>
                      <a:pt x="7430" y="3130"/>
                    </a:cubicBezTo>
                    <a:cubicBezTo>
                      <a:pt x="7442" y="3130"/>
                      <a:pt x="7466" y="3118"/>
                      <a:pt x="7442" y="3107"/>
                    </a:cubicBezTo>
                    <a:cubicBezTo>
                      <a:pt x="7466" y="3083"/>
                      <a:pt x="7442" y="3059"/>
                      <a:pt x="7430" y="3047"/>
                    </a:cubicBezTo>
                    <a:cubicBezTo>
                      <a:pt x="6370" y="2225"/>
                      <a:pt x="5037" y="1868"/>
                      <a:pt x="3739" y="1523"/>
                    </a:cubicBezTo>
                    <a:cubicBezTo>
                      <a:pt x="2465" y="1178"/>
                      <a:pt x="1132" y="821"/>
                      <a:pt x="84" y="11"/>
                    </a:cubicBezTo>
                    <a:cubicBezTo>
                      <a:pt x="77" y="4"/>
                      <a:pt x="69" y="1"/>
                      <a:pt x="62"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7" name="Google Shape;287;p18"/>
              <p:cNvSpPr/>
              <p:nvPr/>
            </p:nvSpPr>
            <p:spPr>
              <a:xfrm flipH="1">
                <a:off x="458685" y="4439751"/>
                <a:ext cx="407984" cy="240614"/>
              </a:xfrm>
              <a:custGeom>
                <a:avLst/>
                <a:gdLst/>
                <a:ahLst/>
                <a:cxnLst/>
                <a:rect l="l" t="t" r="r" b="b"/>
                <a:pathLst>
                  <a:path w="7228" h="4263" extrusionOk="0">
                    <a:moveTo>
                      <a:pt x="60" y="0"/>
                    </a:moveTo>
                    <a:cubicBezTo>
                      <a:pt x="24" y="0"/>
                      <a:pt x="12" y="0"/>
                      <a:pt x="0" y="24"/>
                    </a:cubicBezTo>
                    <a:cubicBezTo>
                      <a:pt x="0" y="60"/>
                      <a:pt x="0" y="72"/>
                      <a:pt x="24" y="84"/>
                    </a:cubicBezTo>
                    <a:cubicBezTo>
                      <a:pt x="1143" y="488"/>
                      <a:pt x="2096" y="1274"/>
                      <a:pt x="3012" y="2048"/>
                    </a:cubicBezTo>
                    <a:cubicBezTo>
                      <a:pt x="3167" y="2179"/>
                      <a:pt x="3310" y="2298"/>
                      <a:pt x="3465" y="2417"/>
                    </a:cubicBezTo>
                    <a:cubicBezTo>
                      <a:pt x="4501" y="3275"/>
                      <a:pt x="5751" y="4167"/>
                      <a:pt x="7180" y="4263"/>
                    </a:cubicBezTo>
                    <a:cubicBezTo>
                      <a:pt x="7215" y="4263"/>
                      <a:pt x="7227" y="4251"/>
                      <a:pt x="7227" y="4227"/>
                    </a:cubicBezTo>
                    <a:cubicBezTo>
                      <a:pt x="7227" y="4215"/>
                      <a:pt x="7215" y="4179"/>
                      <a:pt x="7180" y="4179"/>
                    </a:cubicBezTo>
                    <a:cubicBezTo>
                      <a:pt x="5787" y="4072"/>
                      <a:pt x="4548" y="3191"/>
                      <a:pt x="3524" y="2346"/>
                    </a:cubicBezTo>
                    <a:cubicBezTo>
                      <a:pt x="3370" y="2215"/>
                      <a:pt x="3227" y="2096"/>
                      <a:pt x="3072" y="1977"/>
                    </a:cubicBezTo>
                    <a:cubicBezTo>
                      <a:pt x="2155" y="1203"/>
                      <a:pt x="1203" y="393"/>
                      <a:pt x="60"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8" name="Google Shape;288;p18"/>
              <p:cNvSpPr/>
              <p:nvPr/>
            </p:nvSpPr>
            <p:spPr>
              <a:xfrm flipH="1">
                <a:off x="320959" y="4712614"/>
                <a:ext cx="545710" cy="221819"/>
              </a:xfrm>
              <a:custGeom>
                <a:avLst/>
                <a:gdLst/>
                <a:ahLst/>
                <a:cxnLst/>
                <a:rect l="l" t="t" r="r" b="b"/>
                <a:pathLst>
                  <a:path w="9668" h="3930" extrusionOk="0">
                    <a:moveTo>
                      <a:pt x="36" y="0"/>
                    </a:moveTo>
                    <a:cubicBezTo>
                      <a:pt x="12" y="0"/>
                      <a:pt x="0" y="12"/>
                      <a:pt x="0" y="48"/>
                    </a:cubicBezTo>
                    <a:cubicBezTo>
                      <a:pt x="0" y="72"/>
                      <a:pt x="12" y="84"/>
                      <a:pt x="36" y="84"/>
                    </a:cubicBezTo>
                    <a:cubicBezTo>
                      <a:pt x="2227" y="131"/>
                      <a:pt x="4239" y="1322"/>
                      <a:pt x="6108" y="2524"/>
                    </a:cubicBezTo>
                    <a:cubicBezTo>
                      <a:pt x="7120" y="3179"/>
                      <a:pt x="8287" y="3929"/>
                      <a:pt x="9549" y="3929"/>
                    </a:cubicBezTo>
                    <a:cubicBezTo>
                      <a:pt x="9585" y="3929"/>
                      <a:pt x="9597" y="3929"/>
                      <a:pt x="9620" y="3917"/>
                    </a:cubicBezTo>
                    <a:cubicBezTo>
                      <a:pt x="9656" y="3917"/>
                      <a:pt x="9668" y="3894"/>
                      <a:pt x="9668" y="3870"/>
                    </a:cubicBezTo>
                    <a:cubicBezTo>
                      <a:pt x="9668" y="3834"/>
                      <a:pt x="9656" y="3822"/>
                      <a:pt x="9620" y="3822"/>
                    </a:cubicBezTo>
                    <a:lnTo>
                      <a:pt x="9549" y="3822"/>
                    </a:lnTo>
                    <a:cubicBezTo>
                      <a:pt x="8299" y="3822"/>
                      <a:pt x="7168" y="3096"/>
                      <a:pt x="6156" y="2441"/>
                    </a:cubicBezTo>
                    <a:cubicBezTo>
                      <a:pt x="4263" y="1238"/>
                      <a:pt x="2262" y="48"/>
                      <a:pt x="36" y="0"/>
                    </a:cubicBezTo>
                    <a:close/>
                  </a:path>
                </a:pathLst>
              </a:custGeom>
              <a:solidFill>
                <a:srgbClr val="14757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9" name="Google Shape;289;p18"/>
              <p:cNvSpPr/>
              <p:nvPr/>
            </p:nvSpPr>
            <p:spPr>
              <a:xfrm flipH="1">
                <a:off x="290702" y="5051012"/>
                <a:ext cx="498014" cy="44702"/>
              </a:xfrm>
              <a:custGeom>
                <a:avLst/>
                <a:gdLst/>
                <a:ahLst/>
                <a:cxnLst/>
                <a:rect l="l" t="t" r="r" b="b"/>
                <a:pathLst>
                  <a:path w="8823" h="792" extrusionOk="0">
                    <a:moveTo>
                      <a:pt x="1754" y="0"/>
                    </a:moveTo>
                    <a:cubicBezTo>
                      <a:pt x="1185" y="0"/>
                      <a:pt x="616" y="14"/>
                      <a:pt x="48" y="42"/>
                    </a:cubicBezTo>
                    <a:cubicBezTo>
                      <a:pt x="12" y="42"/>
                      <a:pt x="0" y="66"/>
                      <a:pt x="0" y="89"/>
                    </a:cubicBezTo>
                    <a:cubicBezTo>
                      <a:pt x="0" y="125"/>
                      <a:pt x="12" y="137"/>
                      <a:pt x="48" y="137"/>
                    </a:cubicBezTo>
                    <a:cubicBezTo>
                      <a:pt x="613" y="112"/>
                      <a:pt x="1179" y="99"/>
                      <a:pt x="1744" y="99"/>
                    </a:cubicBezTo>
                    <a:cubicBezTo>
                      <a:pt x="4098" y="99"/>
                      <a:pt x="6450" y="321"/>
                      <a:pt x="8763" y="792"/>
                    </a:cubicBezTo>
                    <a:cubicBezTo>
                      <a:pt x="8775" y="792"/>
                      <a:pt x="8799" y="780"/>
                      <a:pt x="8811" y="744"/>
                    </a:cubicBezTo>
                    <a:cubicBezTo>
                      <a:pt x="8823" y="732"/>
                      <a:pt x="8811" y="697"/>
                      <a:pt x="8775" y="697"/>
                    </a:cubicBezTo>
                    <a:cubicBezTo>
                      <a:pt x="6465" y="236"/>
                      <a:pt x="4108" y="0"/>
                      <a:pt x="1754"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0" name="Google Shape;290;p18"/>
              <p:cNvSpPr/>
              <p:nvPr/>
            </p:nvSpPr>
            <p:spPr>
              <a:xfrm flipH="1">
                <a:off x="133444" y="5284081"/>
                <a:ext cx="610904" cy="110740"/>
              </a:xfrm>
              <a:custGeom>
                <a:avLst/>
                <a:gdLst/>
                <a:ahLst/>
                <a:cxnLst/>
                <a:rect l="l" t="t" r="r" b="b"/>
                <a:pathLst>
                  <a:path w="10823" h="1962" extrusionOk="0">
                    <a:moveTo>
                      <a:pt x="8927" y="0"/>
                    </a:moveTo>
                    <a:cubicBezTo>
                      <a:pt x="7386" y="0"/>
                      <a:pt x="5847" y="264"/>
                      <a:pt x="4393" y="782"/>
                    </a:cubicBezTo>
                    <a:cubicBezTo>
                      <a:pt x="4108" y="890"/>
                      <a:pt x="3822" y="1009"/>
                      <a:pt x="3548" y="1116"/>
                    </a:cubicBezTo>
                    <a:cubicBezTo>
                      <a:pt x="2577" y="1490"/>
                      <a:pt x="1598" y="1881"/>
                      <a:pt x="595" y="1881"/>
                    </a:cubicBezTo>
                    <a:cubicBezTo>
                      <a:pt x="417" y="1881"/>
                      <a:pt x="239" y="1869"/>
                      <a:pt x="60" y="1842"/>
                    </a:cubicBezTo>
                    <a:cubicBezTo>
                      <a:pt x="57" y="1839"/>
                      <a:pt x="52" y="1838"/>
                      <a:pt x="47" y="1838"/>
                    </a:cubicBezTo>
                    <a:cubicBezTo>
                      <a:pt x="32" y="1838"/>
                      <a:pt x="12" y="1851"/>
                      <a:pt x="12" y="1878"/>
                    </a:cubicBezTo>
                    <a:cubicBezTo>
                      <a:pt x="0" y="1890"/>
                      <a:pt x="12" y="1913"/>
                      <a:pt x="48" y="1913"/>
                    </a:cubicBezTo>
                    <a:cubicBezTo>
                      <a:pt x="238" y="1949"/>
                      <a:pt x="417" y="1961"/>
                      <a:pt x="595" y="1961"/>
                    </a:cubicBezTo>
                    <a:cubicBezTo>
                      <a:pt x="1619" y="1961"/>
                      <a:pt x="2619" y="1568"/>
                      <a:pt x="3584" y="1199"/>
                    </a:cubicBezTo>
                    <a:cubicBezTo>
                      <a:pt x="3870" y="1080"/>
                      <a:pt x="4155" y="973"/>
                      <a:pt x="4441" y="878"/>
                    </a:cubicBezTo>
                    <a:cubicBezTo>
                      <a:pt x="5879" y="353"/>
                      <a:pt x="7394" y="93"/>
                      <a:pt x="8916" y="93"/>
                    </a:cubicBezTo>
                    <a:cubicBezTo>
                      <a:pt x="9536" y="93"/>
                      <a:pt x="10158" y="137"/>
                      <a:pt x="10775" y="223"/>
                    </a:cubicBezTo>
                    <a:cubicBezTo>
                      <a:pt x="10787" y="223"/>
                      <a:pt x="10823" y="199"/>
                      <a:pt x="10823" y="175"/>
                    </a:cubicBezTo>
                    <a:cubicBezTo>
                      <a:pt x="10823" y="163"/>
                      <a:pt x="10811" y="128"/>
                      <a:pt x="10775" y="128"/>
                    </a:cubicBezTo>
                    <a:cubicBezTo>
                      <a:pt x="10162" y="42"/>
                      <a:pt x="9545" y="0"/>
                      <a:pt x="8927"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1" name="Google Shape;291;p18"/>
              <p:cNvSpPr/>
              <p:nvPr/>
            </p:nvSpPr>
            <p:spPr>
              <a:xfrm flipH="1">
                <a:off x="-633387" y="4872471"/>
                <a:ext cx="664696" cy="611724"/>
              </a:xfrm>
              <a:custGeom>
                <a:avLst/>
                <a:gdLst/>
                <a:ahLst/>
                <a:cxnLst/>
                <a:rect l="l" t="t" r="r" b="b"/>
                <a:pathLst>
                  <a:path w="11776" h="10838" extrusionOk="0">
                    <a:moveTo>
                      <a:pt x="6091" y="0"/>
                    </a:moveTo>
                    <a:cubicBezTo>
                      <a:pt x="6035" y="0"/>
                      <a:pt x="5980" y="10"/>
                      <a:pt x="5930" y="38"/>
                    </a:cubicBezTo>
                    <a:cubicBezTo>
                      <a:pt x="5775" y="133"/>
                      <a:pt x="5739" y="323"/>
                      <a:pt x="5704" y="502"/>
                    </a:cubicBezTo>
                    <a:cubicBezTo>
                      <a:pt x="5382" y="3050"/>
                      <a:pt x="6192" y="5598"/>
                      <a:pt x="7013" y="8015"/>
                    </a:cubicBezTo>
                    <a:cubicBezTo>
                      <a:pt x="6120" y="6705"/>
                      <a:pt x="5430" y="5264"/>
                      <a:pt x="4608" y="3931"/>
                    </a:cubicBezTo>
                    <a:cubicBezTo>
                      <a:pt x="3775" y="2586"/>
                      <a:pt x="2739" y="1300"/>
                      <a:pt x="1358" y="538"/>
                    </a:cubicBezTo>
                    <a:cubicBezTo>
                      <a:pt x="1279" y="485"/>
                      <a:pt x="1207" y="452"/>
                      <a:pt x="1132" y="452"/>
                    </a:cubicBezTo>
                    <a:cubicBezTo>
                      <a:pt x="1105" y="452"/>
                      <a:pt x="1077" y="457"/>
                      <a:pt x="1048" y="466"/>
                    </a:cubicBezTo>
                    <a:cubicBezTo>
                      <a:pt x="941" y="538"/>
                      <a:pt x="917" y="657"/>
                      <a:pt x="894" y="752"/>
                    </a:cubicBezTo>
                    <a:cubicBezTo>
                      <a:pt x="798" y="1431"/>
                      <a:pt x="953" y="2121"/>
                      <a:pt x="1191" y="2764"/>
                    </a:cubicBezTo>
                    <a:cubicBezTo>
                      <a:pt x="1882" y="4657"/>
                      <a:pt x="3084" y="6336"/>
                      <a:pt x="4632" y="7598"/>
                    </a:cubicBezTo>
                    <a:cubicBezTo>
                      <a:pt x="5346" y="8182"/>
                      <a:pt x="6156" y="8682"/>
                      <a:pt x="6751" y="9396"/>
                    </a:cubicBezTo>
                    <a:cubicBezTo>
                      <a:pt x="4787" y="8348"/>
                      <a:pt x="2763" y="7360"/>
                      <a:pt x="703" y="6503"/>
                    </a:cubicBezTo>
                    <a:cubicBezTo>
                      <a:pt x="601" y="6455"/>
                      <a:pt x="476" y="6412"/>
                      <a:pt x="363" y="6412"/>
                    </a:cubicBezTo>
                    <a:cubicBezTo>
                      <a:pt x="278" y="6412"/>
                      <a:pt x="200" y="6436"/>
                      <a:pt x="143" y="6503"/>
                    </a:cubicBezTo>
                    <a:cubicBezTo>
                      <a:pt x="1" y="6634"/>
                      <a:pt x="60" y="6860"/>
                      <a:pt x="155" y="7039"/>
                    </a:cubicBezTo>
                    <a:cubicBezTo>
                      <a:pt x="560" y="7836"/>
                      <a:pt x="1227" y="8491"/>
                      <a:pt x="1929" y="9039"/>
                    </a:cubicBezTo>
                    <a:cubicBezTo>
                      <a:pt x="2727" y="9682"/>
                      <a:pt x="3620" y="10229"/>
                      <a:pt x="4608" y="10551"/>
                    </a:cubicBezTo>
                    <a:cubicBezTo>
                      <a:pt x="5132" y="10716"/>
                      <a:pt x="5727" y="10838"/>
                      <a:pt x="6307" y="10838"/>
                    </a:cubicBezTo>
                    <a:cubicBezTo>
                      <a:pt x="6649" y="10838"/>
                      <a:pt x="6985" y="10795"/>
                      <a:pt x="7299" y="10694"/>
                    </a:cubicBezTo>
                    <a:cubicBezTo>
                      <a:pt x="8061" y="10479"/>
                      <a:pt x="8728" y="9765"/>
                      <a:pt x="9216" y="9170"/>
                    </a:cubicBezTo>
                    <a:cubicBezTo>
                      <a:pt x="10061" y="8122"/>
                      <a:pt x="10835" y="7039"/>
                      <a:pt x="11538" y="5907"/>
                    </a:cubicBezTo>
                    <a:cubicBezTo>
                      <a:pt x="11657" y="5717"/>
                      <a:pt x="11776" y="5455"/>
                      <a:pt x="11645" y="5264"/>
                    </a:cubicBezTo>
                    <a:cubicBezTo>
                      <a:pt x="11562" y="5165"/>
                      <a:pt x="11427" y="5123"/>
                      <a:pt x="11288" y="5123"/>
                    </a:cubicBezTo>
                    <a:cubicBezTo>
                      <a:pt x="11228" y="5123"/>
                      <a:pt x="11167" y="5131"/>
                      <a:pt x="11109" y="5145"/>
                    </a:cubicBezTo>
                    <a:cubicBezTo>
                      <a:pt x="10621" y="5253"/>
                      <a:pt x="10204" y="5562"/>
                      <a:pt x="9847" y="5919"/>
                    </a:cubicBezTo>
                    <a:cubicBezTo>
                      <a:pt x="9347" y="6431"/>
                      <a:pt x="8930" y="7003"/>
                      <a:pt x="8656" y="7646"/>
                    </a:cubicBezTo>
                    <a:cubicBezTo>
                      <a:pt x="8549" y="6253"/>
                      <a:pt x="8430" y="4836"/>
                      <a:pt x="8144" y="3455"/>
                    </a:cubicBezTo>
                    <a:cubicBezTo>
                      <a:pt x="7966" y="2597"/>
                      <a:pt x="7728" y="1752"/>
                      <a:pt x="7299" y="990"/>
                    </a:cubicBezTo>
                    <a:cubicBezTo>
                      <a:pt x="7061" y="573"/>
                      <a:pt x="6751" y="157"/>
                      <a:pt x="6287" y="26"/>
                    </a:cubicBezTo>
                    <a:cubicBezTo>
                      <a:pt x="6223" y="13"/>
                      <a:pt x="6156" y="0"/>
                      <a:pt x="6091" y="0"/>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2" name="Google Shape;292;p18"/>
              <p:cNvSpPr/>
              <p:nvPr/>
            </p:nvSpPr>
            <p:spPr>
              <a:xfrm flipH="1">
                <a:off x="-339708" y="5320997"/>
                <a:ext cx="258800" cy="124230"/>
              </a:xfrm>
              <a:custGeom>
                <a:avLst/>
                <a:gdLst/>
                <a:ahLst/>
                <a:cxnLst/>
                <a:rect l="l" t="t" r="r" b="b"/>
                <a:pathLst>
                  <a:path w="4585" h="2201" extrusionOk="0">
                    <a:moveTo>
                      <a:pt x="38" y="0"/>
                    </a:moveTo>
                    <a:cubicBezTo>
                      <a:pt x="28" y="0"/>
                      <a:pt x="19" y="3"/>
                      <a:pt x="13" y="9"/>
                    </a:cubicBezTo>
                    <a:cubicBezTo>
                      <a:pt x="1" y="33"/>
                      <a:pt x="1" y="57"/>
                      <a:pt x="13" y="69"/>
                    </a:cubicBezTo>
                    <a:cubicBezTo>
                      <a:pt x="1263" y="1200"/>
                      <a:pt x="2858" y="1962"/>
                      <a:pt x="4537" y="2200"/>
                    </a:cubicBezTo>
                    <a:cubicBezTo>
                      <a:pt x="4549" y="2200"/>
                      <a:pt x="4561" y="2188"/>
                      <a:pt x="4585" y="2164"/>
                    </a:cubicBezTo>
                    <a:cubicBezTo>
                      <a:pt x="4585" y="2152"/>
                      <a:pt x="4561" y="2129"/>
                      <a:pt x="4537" y="2129"/>
                    </a:cubicBezTo>
                    <a:cubicBezTo>
                      <a:pt x="2894" y="1890"/>
                      <a:pt x="1311" y="1140"/>
                      <a:pt x="72" y="9"/>
                    </a:cubicBezTo>
                    <a:cubicBezTo>
                      <a:pt x="60" y="3"/>
                      <a:pt x="49" y="0"/>
                      <a:pt x="38" y="0"/>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 name="Google Shape;293;p18"/>
              <p:cNvSpPr/>
              <p:nvPr/>
            </p:nvSpPr>
            <p:spPr>
              <a:xfrm flipH="1">
                <a:off x="-365280" y="5071898"/>
                <a:ext cx="237295" cy="302024"/>
              </a:xfrm>
              <a:custGeom>
                <a:avLst/>
                <a:gdLst/>
                <a:ahLst/>
                <a:cxnLst/>
                <a:rect l="l" t="t" r="r" b="b"/>
                <a:pathLst>
                  <a:path w="4204" h="5351" extrusionOk="0">
                    <a:moveTo>
                      <a:pt x="40" y="0"/>
                    </a:moveTo>
                    <a:cubicBezTo>
                      <a:pt x="33" y="0"/>
                      <a:pt x="28" y="2"/>
                      <a:pt x="24" y="5"/>
                    </a:cubicBezTo>
                    <a:cubicBezTo>
                      <a:pt x="12" y="17"/>
                      <a:pt x="0" y="53"/>
                      <a:pt x="12" y="65"/>
                    </a:cubicBezTo>
                    <a:cubicBezTo>
                      <a:pt x="1036" y="2089"/>
                      <a:pt x="2620" y="3744"/>
                      <a:pt x="4132" y="5339"/>
                    </a:cubicBezTo>
                    <a:cubicBezTo>
                      <a:pt x="4132" y="5351"/>
                      <a:pt x="4144" y="5351"/>
                      <a:pt x="4168" y="5351"/>
                    </a:cubicBezTo>
                    <a:cubicBezTo>
                      <a:pt x="4168" y="5351"/>
                      <a:pt x="4179" y="5351"/>
                      <a:pt x="4191" y="5327"/>
                    </a:cubicBezTo>
                    <a:cubicBezTo>
                      <a:pt x="4203" y="5315"/>
                      <a:pt x="4203" y="5291"/>
                      <a:pt x="4191" y="5268"/>
                    </a:cubicBezTo>
                    <a:cubicBezTo>
                      <a:pt x="2691" y="3684"/>
                      <a:pt x="1108" y="2029"/>
                      <a:pt x="84" y="17"/>
                    </a:cubicBezTo>
                    <a:cubicBezTo>
                      <a:pt x="75" y="9"/>
                      <a:pt x="55" y="0"/>
                      <a:pt x="40" y="0"/>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4" name="Google Shape;294;p18"/>
              <p:cNvSpPr/>
              <p:nvPr/>
            </p:nvSpPr>
            <p:spPr>
              <a:xfrm flipH="1">
                <a:off x="-413661" y="5009637"/>
                <a:ext cx="65250" cy="382454"/>
              </a:xfrm>
              <a:custGeom>
                <a:avLst/>
                <a:gdLst/>
                <a:ahLst/>
                <a:cxnLst/>
                <a:rect l="l" t="t" r="r" b="b"/>
                <a:pathLst>
                  <a:path w="1156" h="6776" extrusionOk="0">
                    <a:moveTo>
                      <a:pt x="36" y="1"/>
                    </a:moveTo>
                    <a:cubicBezTo>
                      <a:pt x="24" y="25"/>
                      <a:pt x="1" y="37"/>
                      <a:pt x="1" y="60"/>
                    </a:cubicBezTo>
                    <a:cubicBezTo>
                      <a:pt x="453" y="2251"/>
                      <a:pt x="810" y="4501"/>
                      <a:pt x="1060" y="6728"/>
                    </a:cubicBezTo>
                    <a:cubicBezTo>
                      <a:pt x="1060" y="6764"/>
                      <a:pt x="1096" y="6775"/>
                      <a:pt x="1108" y="6775"/>
                    </a:cubicBezTo>
                    <a:cubicBezTo>
                      <a:pt x="1132" y="6764"/>
                      <a:pt x="1155" y="6752"/>
                      <a:pt x="1155" y="6716"/>
                    </a:cubicBezTo>
                    <a:cubicBezTo>
                      <a:pt x="894" y="4489"/>
                      <a:pt x="536" y="2239"/>
                      <a:pt x="96" y="37"/>
                    </a:cubicBezTo>
                    <a:cubicBezTo>
                      <a:pt x="84" y="25"/>
                      <a:pt x="60" y="1"/>
                      <a:pt x="36" y="1"/>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5" name="Google Shape;295;p18"/>
              <p:cNvSpPr/>
              <p:nvPr/>
            </p:nvSpPr>
            <p:spPr>
              <a:xfrm flipH="1">
                <a:off x="-546029" y="5248350"/>
                <a:ext cx="81337" cy="108821"/>
              </a:xfrm>
              <a:custGeom>
                <a:avLst/>
                <a:gdLst/>
                <a:ahLst/>
                <a:cxnLst/>
                <a:rect l="l" t="t" r="r" b="b"/>
                <a:pathLst>
                  <a:path w="1441" h="1928" extrusionOk="0">
                    <a:moveTo>
                      <a:pt x="1395" y="0"/>
                    </a:moveTo>
                    <a:cubicBezTo>
                      <a:pt x="1380" y="0"/>
                      <a:pt x="1366" y="14"/>
                      <a:pt x="1358" y="22"/>
                    </a:cubicBezTo>
                    <a:cubicBezTo>
                      <a:pt x="941" y="653"/>
                      <a:pt x="489" y="1272"/>
                      <a:pt x="12" y="1844"/>
                    </a:cubicBezTo>
                    <a:cubicBezTo>
                      <a:pt x="0" y="1868"/>
                      <a:pt x="0" y="1892"/>
                      <a:pt x="12" y="1915"/>
                    </a:cubicBezTo>
                    <a:cubicBezTo>
                      <a:pt x="24" y="1927"/>
                      <a:pt x="24" y="1927"/>
                      <a:pt x="48" y="1927"/>
                    </a:cubicBezTo>
                    <a:cubicBezTo>
                      <a:pt x="60" y="1927"/>
                      <a:pt x="72" y="1904"/>
                      <a:pt x="72" y="1892"/>
                    </a:cubicBezTo>
                    <a:cubicBezTo>
                      <a:pt x="560" y="1320"/>
                      <a:pt x="1012" y="689"/>
                      <a:pt x="1429" y="70"/>
                    </a:cubicBezTo>
                    <a:cubicBezTo>
                      <a:pt x="1441" y="46"/>
                      <a:pt x="1429" y="22"/>
                      <a:pt x="1417" y="10"/>
                    </a:cubicBezTo>
                    <a:cubicBezTo>
                      <a:pt x="1410" y="3"/>
                      <a:pt x="1402" y="0"/>
                      <a:pt x="1395" y="0"/>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6" name="Google Shape;296;p18"/>
              <p:cNvSpPr/>
              <p:nvPr/>
            </p:nvSpPr>
            <p:spPr>
              <a:xfrm flipH="1">
                <a:off x="2622150" y="4186361"/>
                <a:ext cx="903910" cy="1669964"/>
              </a:xfrm>
              <a:custGeom>
                <a:avLst/>
                <a:gdLst/>
                <a:ahLst/>
                <a:cxnLst/>
                <a:rect l="l" t="t" r="r" b="b"/>
                <a:pathLst>
                  <a:path w="16014" h="29587" extrusionOk="0">
                    <a:moveTo>
                      <a:pt x="15276" y="1"/>
                    </a:moveTo>
                    <a:cubicBezTo>
                      <a:pt x="13323" y="4311"/>
                      <a:pt x="9466" y="7406"/>
                      <a:pt x="6870" y="11347"/>
                    </a:cubicBezTo>
                    <a:cubicBezTo>
                      <a:pt x="5001" y="14145"/>
                      <a:pt x="3810" y="17336"/>
                      <a:pt x="2631" y="20491"/>
                    </a:cubicBezTo>
                    <a:cubicBezTo>
                      <a:pt x="1953" y="22313"/>
                      <a:pt x="1262" y="24135"/>
                      <a:pt x="583" y="25968"/>
                    </a:cubicBezTo>
                    <a:cubicBezTo>
                      <a:pt x="333" y="26647"/>
                      <a:pt x="60" y="27349"/>
                      <a:pt x="12" y="28076"/>
                    </a:cubicBezTo>
                    <a:cubicBezTo>
                      <a:pt x="1" y="28347"/>
                      <a:pt x="43" y="29586"/>
                      <a:pt x="436" y="29586"/>
                    </a:cubicBezTo>
                    <a:cubicBezTo>
                      <a:pt x="456" y="29586"/>
                      <a:pt x="478" y="29583"/>
                      <a:pt x="500" y="29576"/>
                    </a:cubicBezTo>
                    <a:cubicBezTo>
                      <a:pt x="857" y="29480"/>
                      <a:pt x="976" y="28123"/>
                      <a:pt x="1095" y="27814"/>
                    </a:cubicBezTo>
                    <a:cubicBezTo>
                      <a:pt x="1572" y="26492"/>
                      <a:pt x="2357" y="25349"/>
                      <a:pt x="3274" y="24349"/>
                    </a:cubicBezTo>
                    <a:cubicBezTo>
                      <a:pt x="4679" y="22837"/>
                      <a:pt x="6346" y="21587"/>
                      <a:pt x="7834" y="20170"/>
                    </a:cubicBezTo>
                    <a:cubicBezTo>
                      <a:pt x="13192" y="15038"/>
                      <a:pt x="16014" y="7383"/>
                      <a:pt x="15276" y="1"/>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18"/>
              <p:cNvSpPr/>
              <p:nvPr/>
            </p:nvSpPr>
            <p:spPr>
              <a:xfrm flipH="1">
                <a:off x="2720248" y="4385957"/>
                <a:ext cx="705675" cy="1227850"/>
              </a:xfrm>
              <a:custGeom>
                <a:avLst/>
                <a:gdLst/>
                <a:ahLst/>
                <a:cxnLst/>
                <a:rect l="l" t="t" r="r" b="b"/>
                <a:pathLst>
                  <a:path w="12502" h="21754" extrusionOk="0">
                    <a:moveTo>
                      <a:pt x="12454" y="1"/>
                    </a:moveTo>
                    <a:cubicBezTo>
                      <a:pt x="12430" y="1"/>
                      <a:pt x="12394" y="1"/>
                      <a:pt x="12394" y="25"/>
                    </a:cubicBezTo>
                    <a:cubicBezTo>
                      <a:pt x="11656" y="2823"/>
                      <a:pt x="9918" y="5251"/>
                      <a:pt x="8215" y="7585"/>
                    </a:cubicBezTo>
                    <a:cubicBezTo>
                      <a:pt x="8084" y="7764"/>
                      <a:pt x="7965" y="7942"/>
                      <a:pt x="7834" y="8121"/>
                    </a:cubicBezTo>
                    <a:cubicBezTo>
                      <a:pt x="4084" y="13336"/>
                      <a:pt x="1667" y="17515"/>
                      <a:pt x="0" y="21694"/>
                    </a:cubicBezTo>
                    <a:cubicBezTo>
                      <a:pt x="0" y="21730"/>
                      <a:pt x="0" y="21742"/>
                      <a:pt x="36" y="21753"/>
                    </a:cubicBezTo>
                    <a:lnTo>
                      <a:pt x="48" y="21753"/>
                    </a:lnTo>
                    <a:cubicBezTo>
                      <a:pt x="60" y="21753"/>
                      <a:pt x="72" y="21742"/>
                      <a:pt x="95" y="21742"/>
                    </a:cubicBezTo>
                    <a:cubicBezTo>
                      <a:pt x="1738" y="17563"/>
                      <a:pt x="4155" y="13383"/>
                      <a:pt x="7906" y="8180"/>
                    </a:cubicBezTo>
                    <a:cubicBezTo>
                      <a:pt x="8037" y="8002"/>
                      <a:pt x="8156" y="7823"/>
                      <a:pt x="8287" y="7645"/>
                    </a:cubicBezTo>
                    <a:cubicBezTo>
                      <a:pt x="9989" y="5299"/>
                      <a:pt x="11740" y="2870"/>
                      <a:pt x="12490" y="60"/>
                    </a:cubicBezTo>
                    <a:cubicBezTo>
                      <a:pt x="12502" y="25"/>
                      <a:pt x="12490" y="1"/>
                      <a:pt x="12454" y="1"/>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18"/>
              <p:cNvSpPr/>
              <p:nvPr/>
            </p:nvSpPr>
            <p:spPr>
              <a:xfrm flipH="1">
                <a:off x="3111355" y="4104965"/>
                <a:ext cx="309544" cy="320481"/>
              </a:xfrm>
              <a:custGeom>
                <a:avLst/>
                <a:gdLst/>
                <a:ahLst/>
                <a:cxnLst/>
                <a:rect l="l" t="t" r="r" b="b"/>
                <a:pathLst>
                  <a:path w="5484" h="5678" extrusionOk="0">
                    <a:moveTo>
                      <a:pt x="3046" y="1"/>
                    </a:moveTo>
                    <a:cubicBezTo>
                      <a:pt x="3037" y="1"/>
                      <a:pt x="3028" y="1"/>
                      <a:pt x="3019" y="2"/>
                    </a:cubicBezTo>
                    <a:cubicBezTo>
                      <a:pt x="2923" y="26"/>
                      <a:pt x="2840" y="109"/>
                      <a:pt x="2804" y="193"/>
                    </a:cubicBezTo>
                    <a:cubicBezTo>
                      <a:pt x="2352" y="990"/>
                      <a:pt x="2411" y="1955"/>
                      <a:pt x="2483" y="2860"/>
                    </a:cubicBezTo>
                    <a:cubicBezTo>
                      <a:pt x="2340" y="2145"/>
                      <a:pt x="2090" y="1455"/>
                      <a:pt x="1757" y="788"/>
                    </a:cubicBezTo>
                    <a:cubicBezTo>
                      <a:pt x="1649" y="597"/>
                      <a:pt x="1518" y="395"/>
                      <a:pt x="1292" y="371"/>
                    </a:cubicBezTo>
                    <a:lnTo>
                      <a:pt x="1292" y="371"/>
                    </a:lnTo>
                    <a:cubicBezTo>
                      <a:pt x="1173" y="824"/>
                      <a:pt x="1340" y="1288"/>
                      <a:pt x="1530" y="1705"/>
                    </a:cubicBezTo>
                    <a:cubicBezTo>
                      <a:pt x="1673" y="2002"/>
                      <a:pt x="2066" y="2990"/>
                      <a:pt x="2066" y="2990"/>
                    </a:cubicBezTo>
                    <a:cubicBezTo>
                      <a:pt x="2066" y="2990"/>
                      <a:pt x="865" y="2754"/>
                      <a:pt x="302" y="2754"/>
                    </a:cubicBezTo>
                    <a:cubicBezTo>
                      <a:pt x="117" y="2754"/>
                      <a:pt x="1" y="2780"/>
                      <a:pt x="18" y="2848"/>
                    </a:cubicBezTo>
                    <a:cubicBezTo>
                      <a:pt x="78" y="3026"/>
                      <a:pt x="280" y="3145"/>
                      <a:pt x="483" y="3205"/>
                    </a:cubicBezTo>
                    <a:cubicBezTo>
                      <a:pt x="881" y="3351"/>
                      <a:pt x="1304" y="3417"/>
                      <a:pt x="1724" y="3417"/>
                    </a:cubicBezTo>
                    <a:cubicBezTo>
                      <a:pt x="1818" y="3417"/>
                      <a:pt x="1913" y="3414"/>
                      <a:pt x="2007" y="3407"/>
                    </a:cubicBezTo>
                    <a:lnTo>
                      <a:pt x="2007" y="3407"/>
                    </a:lnTo>
                    <a:cubicBezTo>
                      <a:pt x="1578" y="3574"/>
                      <a:pt x="1149" y="3788"/>
                      <a:pt x="745" y="4003"/>
                    </a:cubicBezTo>
                    <a:cubicBezTo>
                      <a:pt x="518" y="4145"/>
                      <a:pt x="280" y="4288"/>
                      <a:pt x="161" y="4514"/>
                    </a:cubicBezTo>
                    <a:cubicBezTo>
                      <a:pt x="125" y="4598"/>
                      <a:pt x="90" y="4717"/>
                      <a:pt x="149" y="4800"/>
                    </a:cubicBezTo>
                    <a:cubicBezTo>
                      <a:pt x="193" y="4858"/>
                      <a:pt x="272" y="4877"/>
                      <a:pt x="354" y="4877"/>
                    </a:cubicBezTo>
                    <a:cubicBezTo>
                      <a:pt x="406" y="4877"/>
                      <a:pt x="460" y="4869"/>
                      <a:pt x="506" y="4860"/>
                    </a:cubicBezTo>
                    <a:cubicBezTo>
                      <a:pt x="1209" y="4693"/>
                      <a:pt x="1792" y="4205"/>
                      <a:pt x="2066" y="3574"/>
                    </a:cubicBezTo>
                    <a:lnTo>
                      <a:pt x="2066" y="3574"/>
                    </a:lnTo>
                    <a:cubicBezTo>
                      <a:pt x="2054" y="4205"/>
                      <a:pt x="2173" y="4824"/>
                      <a:pt x="2423" y="5407"/>
                    </a:cubicBezTo>
                    <a:cubicBezTo>
                      <a:pt x="2476" y="5533"/>
                      <a:pt x="2574" y="5678"/>
                      <a:pt x="2711" y="5678"/>
                    </a:cubicBezTo>
                    <a:cubicBezTo>
                      <a:pt x="2730" y="5678"/>
                      <a:pt x="2749" y="5675"/>
                      <a:pt x="2769" y="5669"/>
                    </a:cubicBezTo>
                    <a:cubicBezTo>
                      <a:pt x="2923" y="5634"/>
                      <a:pt x="2947" y="5431"/>
                      <a:pt x="2935" y="5288"/>
                    </a:cubicBezTo>
                    <a:cubicBezTo>
                      <a:pt x="2888" y="4776"/>
                      <a:pt x="2769" y="4264"/>
                      <a:pt x="2578" y="3788"/>
                    </a:cubicBezTo>
                    <a:lnTo>
                      <a:pt x="2578" y="3788"/>
                    </a:lnTo>
                    <a:cubicBezTo>
                      <a:pt x="3256" y="4208"/>
                      <a:pt x="4242" y="4681"/>
                      <a:pt x="4774" y="4681"/>
                    </a:cubicBezTo>
                    <a:cubicBezTo>
                      <a:pt x="4951" y="4681"/>
                      <a:pt x="5078" y="4628"/>
                      <a:pt x="5126" y="4503"/>
                    </a:cubicBezTo>
                    <a:cubicBezTo>
                      <a:pt x="5293" y="3979"/>
                      <a:pt x="3959" y="3371"/>
                      <a:pt x="2900" y="3193"/>
                    </a:cubicBezTo>
                    <a:cubicBezTo>
                      <a:pt x="3793" y="2550"/>
                      <a:pt x="4602" y="1824"/>
                      <a:pt x="5317" y="1002"/>
                    </a:cubicBezTo>
                    <a:cubicBezTo>
                      <a:pt x="5424" y="895"/>
                      <a:pt x="5483" y="693"/>
                      <a:pt x="5340" y="645"/>
                    </a:cubicBezTo>
                    <a:cubicBezTo>
                      <a:pt x="5329" y="643"/>
                      <a:pt x="5318" y="642"/>
                      <a:pt x="5306" y="642"/>
                    </a:cubicBezTo>
                    <a:cubicBezTo>
                      <a:pt x="5259" y="642"/>
                      <a:pt x="5214" y="659"/>
                      <a:pt x="5186" y="669"/>
                    </a:cubicBezTo>
                    <a:cubicBezTo>
                      <a:pt x="4114" y="1121"/>
                      <a:pt x="3221" y="1943"/>
                      <a:pt x="2721" y="2955"/>
                    </a:cubicBezTo>
                    <a:cubicBezTo>
                      <a:pt x="3054" y="2157"/>
                      <a:pt x="3245" y="1324"/>
                      <a:pt x="3304" y="478"/>
                    </a:cubicBezTo>
                    <a:cubicBezTo>
                      <a:pt x="3316" y="261"/>
                      <a:pt x="3251" y="1"/>
                      <a:pt x="3046" y="1"/>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9" name="Google Shape;299;p18"/>
              <p:cNvSpPr/>
              <p:nvPr/>
            </p:nvSpPr>
            <p:spPr>
              <a:xfrm flipH="1">
                <a:off x="98495" y="2387855"/>
                <a:ext cx="379762" cy="315288"/>
              </a:xfrm>
              <a:custGeom>
                <a:avLst/>
                <a:gdLst/>
                <a:ahLst/>
                <a:cxnLst/>
                <a:rect l="l" t="t" r="r" b="b"/>
                <a:pathLst>
                  <a:path w="6728" h="5586" extrusionOk="0">
                    <a:moveTo>
                      <a:pt x="2532" y="0"/>
                    </a:moveTo>
                    <a:cubicBezTo>
                      <a:pt x="2478" y="0"/>
                      <a:pt x="2428" y="16"/>
                      <a:pt x="2382" y="49"/>
                    </a:cubicBezTo>
                    <a:cubicBezTo>
                      <a:pt x="1954" y="383"/>
                      <a:pt x="2727" y="1633"/>
                      <a:pt x="3513" y="2359"/>
                    </a:cubicBezTo>
                    <a:cubicBezTo>
                      <a:pt x="2430" y="2395"/>
                      <a:pt x="1346" y="2561"/>
                      <a:pt x="299" y="2859"/>
                    </a:cubicBezTo>
                    <a:cubicBezTo>
                      <a:pt x="168" y="2907"/>
                      <a:pt x="1" y="3026"/>
                      <a:pt x="96" y="3145"/>
                    </a:cubicBezTo>
                    <a:cubicBezTo>
                      <a:pt x="120" y="3192"/>
                      <a:pt x="179" y="3204"/>
                      <a:pt x="239" y="3216"/>
                    </a:cubicBezTo>
                    <a:cubicBezTo>
                      <a:pt x="529" y="3271"/>
                      <a:pt x="824" y="3298"/>
                      <a:pt x="1120" y="3298"/>
                    </a:cubicBezTo>
                    <a:cubicBezTo>
                      <a:pt x="1976" y="3298"/>
                      <a:pt x="2832" y="3073"/>
                      <a:pt x="3549" y="2657"/>
                    </a:cubicBezTo>
                    <a:lnTo>
                      <a:pt x="3549" y="2657"/>
                    </a:lnTo>
                    <a:cubicBezTo>
                      <a:pt x="2858" y="3145"/>
                      <a:pt x="2239" y="3740"/>
                      <a:pt x="1715" y="4407"/>
                    </a:cubicBezTo>
                    <a:cubicBezTo>
                      <a:pt x="1596" y="4574"/>
                      <a:pt x="1489" y="4871"/>
                      <a:pt x="1703" y="4955"/>
                    </a:cubicBezTo>
                    <a:cubicBezTo>
                      <a:pt x="1729" y="4969"/>
                      <a:pt x="1756" y="4975"/>
                      <a:pt x="1784" y="4975"/>
                    </a:cubicBezTo>
                    <a:cubicBezTo>
                      <a:pt x="1850" y="4975"/>
                      <a:pt x="1923" y="4944"/>
                      <a:pt x="1989" y="4919"/>
                    </a:cubicBezTo>
                    <a:cubicBezTo>
                      <a:pt x="2799" y="4502"/>
                      <a:pt x="3275" y="3669"/>
                      <a:pt x="3716" y="2859"/>
                    </a:cubicBezTo>
                    <a:lnTo>
                      <a:pt x="3716" y="2859"/>
                    </a:lnTo>
                    <a:cubicBezTo>
                      <a:pt x="3442" y="3550"/>
                      <a:pt x="3275" y="4264"/>
                      <a:pt x="3192" y="4990"/>
                    </a:cubicBezTo>
                    <a:cubicBezTo>
                      <a:pt x="3156" y="5193"/>
                      <a:pt x="3156" y="5455"/>
                      <a:pt x="3335" y="5586"/>
                    </a:cubicBezTo>
                    <a:cubicBezTo>
                      <a:pt x="3680" y="5288"/>
                      <a:pt x="3787" y="4812"/>
                      <a:pt x="3859" y="4347"/>
                    </a:cubicBezTo>
                    <a:cubicBezTo>
                      <a:pt x="3906" y="4038"/>
                      <a:pt x="4109" y="2966"/>
                      <a:pt x="4109" y="2966"/>
                    </a:cubicBezTo>
                    <a:cubicBezTo>
                      <a:pt x="4109" y="2966"/>
                      <a:pt x="5412" y="4249"/>
                      <a:pt x="5700" y="4249"/>
                    </a:cubicBezTo>
                    <a:cubicBezTo>
                      <a:pt x="5726" y="4249"/>
                      <a:pt x="5744" y="4239"/>
                      <a:pt x="5752" y="4216"/>
                    </a:cubicBezTo>
                    <a:cubicBezTo>
                      <a:pt x="5811" y="4038"/>
                      <a:pt x="5692" y="3835"/>
                      <a:pt x="5573" y="3669"/>
                    </a:cubicBezTo>
                    <a:cubicBezTo>
                      <a:pt x="5263" y="3252"/>
                      <a:pt x="4859" y="2907"/>
                      <a:pt x="4406" y="2657"/>
                    </a:cubicBezTo>
                    <a:lnTo>
                      <a:pt x="4406" y="2657"/>
                    </a:lnTo>
                    <a:cubicBezTo>
                      <a:pt x="4859" y="2764"/>
                      <a:pt x="5335" y="2823"/>
                      <a:pt x="5799" y="2847"/>
                    </a:cubicBezTo>
                    <a:cubicBezTo>
                      <a:pt x="5859" y="2850"/>
                      <a:pt x="5921" y="2852"/>
                      <a:pt x="5984" y="2852"/>
                    </a:cubicBezTo>
                    <a:cubicBezTo>
                      <a:pt x="6182" y="2852"/>
                      <a:pt x="6387" y="2831"/>
                      <a:pt x="6549" y="2740"/>
                    </a:cubicBezTo>
                    <a:cubicBezTo>
                      <a:pt x="6645" y="2681"/>
                      <a:pt x="6728" y="2609"/>
                      <a:pt x="6716" y="2502"/>
                    </a:cubicBezTo>
                    <a:cubicBezTo>
                      <a:pt x="6704" y="2383"/>
                      <a:pt x="6573" y="2311"/>
                      <a:pt x="6454" y="2264"/>
                    </a:cubicBezTo>
                    <a:cubicBezTo>
                      <a:pt x="6203" y="2176"/>
                      <a:pt x="5943" y="2133"/>
                      <a:pt x="5685" y="2133"/>
                    </a:cubicBezTo>
                    <a:cubicBezTo>
                      <a:pt x="5244" y="2133"/>
                      <a:pt x="4810" y="2257"/>
                      <a:pt x="4442" y="2490"/>
                    </a:cubicBezTo>
                    <a:cubicBezTo>
                      <a:pt x="4799" y="1966"/>
                      <a:pt x="5037" y="1383"/>
                      <a:pt x="5144" y="764"/>
                    </a:cubicBezTo>
                    <a:cubicBezTo>
                      <a:pt x="5156" y="597"/>
                      <a:pt x="5144" y="395"/>
                      <a:pt x="4990" y="347"/>
                    </a:cubicBezTo>
                    <a:cubicBezTo>
                      <a:pt x="4972" y="341"/>
                      <a:pt x="4954" y="338"/>
                      <a:pt x="4937" y="338"/>
                    </a:cubicBezTo>
                    <a:cubicBezTo>
                      <a:pt x="4817" y="338"/>
                      <a:pt x="4717" y="471"/>
                      <a:pt x="4644" y="585"/>
                    </a:cubicBezTo>
                    <a:cubicBezTo>
                      <a:pt x="4406" y="1049"/>
                      <a:pt x="4228" y="1538"/>
                      <a:pt x="4132" y="2049"/>
                    </a:cubicBezTo>
                    <a:cubicBezTo>
                      <a:pt x="3727" y="1164"/>
                      <a:pt x="2996" y="0"/>
                      <a:pt x="2532"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0" name="Google Shape;300;p18"/>
              <p:cNvSpPr/>
              <p:nvPr/>
            </p:nvSpPr>
            <p:spPr>
              <a:xfrm flipH="1">
                <a:off x="2347227" y="2367930"/>
                <a:ext cx="209072" cy="237905"/>
              </a:xfrm>
              <a:custGeom>
                <a:avLst/>
                <a:gdLst/>
                <a:ahLst/>
                <a:cxnLst/>
                <a:rect l="l" t="t" r="r" b="b"/>
                <a:pathLst>
                  <a:path w="3704" h="4215" extrusionOk="0">
                    <a:moveTo>
                      <a:pt x="1201" y="1"/>
                    </a:moveTo>
                    <a:cubicBezTo>
                      <a:pt x="1180" y="1"/>
                      <a:pt x="1160" y="10"/>
                      <a:pt x="1144" y="33"/>
                    </a:cubicBezTo>
                    <a:cubicBezTo>
                      <a:pt x="1120" y="57"/>
                      <a:pt x="1120" y="105"/>
                      <a:pt x="1120" y="128"/>
                    </a:cubicBezTo>
                    <a:cubicBezTo>
                      <a:pt x="1132" y="902"/>
                      <a:pt x="1418" y="1640"/>
                      <a:pt x="1918" y="2188"/>
                    </a:cubicBezTo>
                    <a:cubicBezTo>
                      <a:pt x="1501" y="1819"/>
                      <a:pt x="1037" y="1486"/>
                      <a:pt x="537" y="1248"/>
                    </a:cubicBezTo>
                    <a:cubicBezTo>
                      <a:pt x="485" y="1222"/>
                      <a:pt x="415" y="1205"/>
                      <a:pt x="350" y="1205"/>
                    </a:cubicBezTo>
                    <a:cubicBezTo>
                      <a:pt x="267" y="1205"/>
                      <a:pt x="193" y="1233"/>
                      <a:pt x="179" y="1307"/>
                    </a:cubicBezTo>
                    <a:cubicBezTo>
                      <a:pt x="179" y="1367"/>
                      <a:pt x="203" y="1438"/>
                      <a:pt x="251" y="1486"/>
                    </a:cubicBezTo>
                    <a:cubicBezTo>
                      <a:pt x="644" y="1962"/>
                      <a:pt x="1251" y="2152"/>
                      <a:pt x="1811" y="2319"/>
                    </a:cubicBezTo>
                    <a:cubicBezTo>
                      <a:pt x="1505" y="2273"/>
                      <a:pt x="1195" y="2252"/>
                      <a:pt x="886" y="2252"/>
                    </a:cubicBezTo>
                    <a:cubicBezTo>
                      <a:pt x="713" y="2252"/>
                      <a:pt x="541" y="2259"/>
                      <a:pt x="370" y="2272"/>
                    </a:cubicBezTo>
                    <a:cubicBezTo>
                      <a:pt x="227" y="2295"/>
                      <a:pt x="60" y="2319"/>
                      <a:pt x="1" y="2450"/>
                    </a:cubicBezTo>
                    <a:cubicBezTo>
                      <a:pt x="190" y="2592"/>
                      <a:pt x="432" y="2621"/>
                      <a:pt x="673" y="2621"/>
                    </a:cubicBezTo>
                    <a:cubicBezTo>
                      <a:pt x="735" y="2621"/>
                      <a:pt x="797" y="2619"/>
                      <a:pt x="858" y="2617"/>
                    </a:cubicBezTo>
                    <a:cubicBezTo>
                      <a:pt x="1084" y="2617"/>
                      <a:pt x="1787" y="2605"/>
                      <a:pt x="1787" y="2605"/>
                    </a:cubicBezTo>
                    <a:lnTo>
                      <a:pt x="1787" y="2605"/>
                    </a:lnTo>
                    <a:cubicBezTo>
                      <a:pt x="1787" y="2605"/>
                      <a:pt x="1025" y="3807"/>
                      <a:pt x="1203" y="3819"/>
                    </a:cubicBezTo>
                    <a:cubicBezTo>
                      <a:pt x="1215" y="3822"/>
                      <a:pt x="1226" y="3823"/>
                      <a:pt x="1237" y="3823"/>
                    </a:cubicBezTo>
                    <a:cubicBezTo>
                      <a:pt x="1345" y="3823"/>
                      <a:pt x="1451" y="3726"/>
                      <a:pt x="1537" y="3629"/>
                    </a:cubicBezTo>
                    <a:cubicBezTo>
                      <a:pt x="1751" y="3367"/>
                      <a:pt x="1918" y="3069"/>
                      <a:pt x="2025" y="2736"/>
                    </a:cubicBezTo>
                    <a:cubicBezTo>
                      <a:pt x="2025" y="3045"/>
                      <a:pt x="2037" y="3367"/>
                      <a:pt x="2084" y="3665"/>
                    </a:cubicBezTo>
                    <a:cubicBezTo>
                      <a:pt x="2096" y="3819"/>
                      <a:pt x="2144" y="3998"/>
                      <a:pt x="2251" y="4141"/>
                    </a:cubicBezTo>
                    <a:cubicBezTo>
                      <a:pt x="2283" y="4173"/>
                      <a:pt x="2353" y="4214"/>
                      <a:pt x="2410" y="4214"/>
                    </a:cubicBezTo>
                    <a:cubicBezTo>
                      <a:pt x="2417" y="4214"/>
                      <a:pt x="2423" y="4214"/>
                      <a:pt x="2430" y="4212"/>
                    </a:cubicBezTo>
                    <a:cubicBezTo>
                      <a:pt x="2501" y="4177"/>
                      <a:pt x="2525" y="4093"/>
                      <a:pt x="2549" y="3998"/>
                    </a:cubicBezTo>
                    <a:cubicBezTo>
                      <a:pt x="2608" y="3545"/>
                      <a:pt x="2442" y="3045"/>
                      <a:pt x="2132" y="2736"/>
                    </a:cubicBezTo>
                    <a:lnTo>
                      <a:pt x="2132" y="2736"/>
                    </a:lnTo>
                    <a:cubicBezTo>
                      <a:pt x="2486" y="2891"/>
                      <a:pt x="2860" y="2963"/>
                      <a:pt x="3246" y="2963"/>
                    </a:cubicBezTo>
                    <a:cubicBezTo>
                      <a:pt x="3275" y="2963"/>
                      <a:pt x="3305" y="2963"/>
                      <a:pt x="3335" y="2962"/>
                    </a:cubicBezTo>
                    <a:cubicBezTo>
                      <a:pt x="3442" y="2962"/>
                      <a:pt x="3573" y="2914"/>
                      <a:pt x="3585" y="2807"/>
                    </a:cubicBezTo>
                    <a:cubicBezTo>
                      <a:pt x="3596" y="2712"/>
                      <a:pt x="3477" y="2653"/>
                      <a:pt x="3394" y="2617"/>
                    </a:cubicBezTo>
                    <a:cubicBezTo>
                      <a:pt x="3084" y="2510"/>
                      <a:pt x="2739" y="2474"/>
                      <a:pt x="2394" y="2474"/>
                    </a:cubicBezTo>
                    <a:cubicBezTo>
                      <a:pt x="2965" y="2057"/>
                      <a:pt x="3704" y="1307"/>
                      <a:pt x="3442" y="1081"/>
                    </a:cubicBezTo>
                    <a:cubicBezTo>
                      <a:pt x="3404" y="1048"/>
                      <a:pt x="3357" y="1033"/>
                      <a:pt x="3305" y="1033"/>
                    </a:cubicBezTo>
                    <a:cubicBezTo>
                      <a:pt x="2979" y="1033"/>
                      <a:pt x="2416" y="1616"/>
                      <a:pt x="2108" y="2129"/>
                    </a:cubicBezTo>
                    <a:cubicBezTo>
                      <a:pt x="1930" y="1426"/>
                      <a:pt x="1680" y="759"/>
                      <a:pt x="1358" y="128"/>
                    </a:cubicBezTo>
                    <a:cubicBezTo>
                      <a:pt x="1323" y="68"/>
                      <a:pt x="1257" y="1"/>
                      <a:pt x="1201" y="1"/>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 name="Google Shape;301;p18"/>
              <p:cNvSpPr/>
              <p:nvPr/>
            </p:nvSpPr>
            <p:spPr>
              <a:xfrm flipH="1">
                <a:off x="4681991" y="5176098"/>
                <a:ext cx="211782" cy="198565"/>
              </a:xfrm>
              <a:custGeom>
                <a:avLst/>
                <a:gdLst/>
                <a:ahLst/>
                <a:cxnLst/>
                <a:rect l="l" t="t" r="r" b="b"/>
                <a:pathLst>
                  <a:path w="3752" h="3518" extrusionOk="0">
                    <a:moveTo>
                      <a:pt x="1444" y="1"/>
                    </a:moveTo>
                    <a:cubicBezTo>
                      <a:pt x="1439" y="1"/>
                      <a:pt x="1434" y="2"/>
                      <a:pt x="1430" y="5"/>
                    </a:cubicBezTo>
                    <a:cubicBezTo>
                      <a:pt x="1311" y="64"/>
                      <a:pt x="1287" y="219"/>
                      <a:pt x="1275" y="350"/>
                    </a:cubicBezTo>
                    <a:cubicBezTo>
                      <a:pt x="1239" y="695"/>
                      <a:pt x="1287" y="1028"/>
                      <a:pt x="1394" y="1362"/>
                    </a:cubicBezTo>
                    <a:cubicBezTo>
                      <a:pt x="1215" y="1112"/>
                      <a:pt x="1001" y="874"/>
                      <a:pt x="799" y="647"/>
                    </a:cubicBezTo>
                    <a:cubicBezTo>
                      <a:pt x="679" y="528"/>
                      <a:pt x="537" y="409"/>
                      <a:pt x="382" y="362"/>
                    </a:cubicBezTo>
                    <a:cubicBezTo>
                      <a:pt x="363" y="358"/>
                      <a:pt x="343" y="356"/>
                      <a:pt x="322" y="356"/>
                    </a:cubicBezTo>
                    <a:cubicBezTo>
                      <a:pt x="275" y="356"/>
                      <a:pt x="228" y="368"/>
                      <a:pt x="203" y="409"/>
                    </a:cubicBezTo>
                    <a:cubicBezTo>
                      <a:pt x="132" y="481"/>
                      <a:pt x="168" y="576"/>
                      <a:pt x="215" y="647"/>
                    </a:cubicBezTo>
                    <a:cubicBezTo>
                      <a:pt x="429" y="1064"/>
                      <a:pt x="834" y="1362"/>
                      <a:pt x="1287" y="1433"/>
                    </a:cubicBezTo>
                    <a:cubicBezTo>
                      <a:pt x="882" y="1529"/>
                      <a:pt x="513" y="1707"/>
                      <a:pt x="179" y="1957"/>
                    </a:cubicBezTo>
                    <a:cubicBezTo>
                      <a:pt x="96" y="2017"/>
                      <a:pt x="1" y="2136"/>
                      <a:pt x="60" y="2219"/>
                    </a:cubicBezTo>
                    <a:cubicBezTo>
                      <a:pt x="88" y="2274"/>
                      <a:pt x="142" y="2293"/>
                      <a:pt x="201" y="2293"/>
                    </a:cubicBezTo>
                    <a:cubicBezTo>
                      <a:pt x="246" y="2293"/>
                      <a:pt x="293" y="2282"/>
                      <a:pt x="334" y="2267"/>
                    </a:cubicBezTo>
                    <a:cubicBezTo>
                      <a:pt x="644" y="2148"/>
                      <a:pt x="941" y="1981"/>
                      <a:pt x="1227" y="1790"/>
                    </a:cubicBezTo>
                    <a:lnTo>
                      <a:pt x="1227" y="1790"/>
                    </a:lnTo>
                    <a:cubicBezTo>
                      <a:pt x="1001" y="2445"/>
                      <a:pt x="822" y="3493"/>
                      <a:pt x="1180" y="3517"/>
                    </a:cubicBezTo>
                    <a:cubicBezTo>
                      <a:pt x="1186" y="3518"/>
                      <a:pt x="1193" y="3518"/>
                      <a:pt x="1199" y="3518"/>
                    </a:cubicBezTo>
                    <a:cubicBezTo>
                      <a:pt x="1543" y="3518"/>
                      <a:pt x="1714" y="2587"/>
                      <a:pt x="1656" y="1898"/>
                    </a:cubicBezTo>
                    <a:lnTo>
                      <a:pt x="1656" y="1898"/>
                    </a:lnTo>
                    <a:cubicBezTo>
                      <a:pt x="2203" y="2362"/>
                      <a:pt x="2799" y="2743"/>
                      <a:pt x="3442" y="3076"/>
                    </a:cubicBezTo>
                    <a:cubicBezTo>
                      <a:pt x="3470" y="3090"/>
                      <a:pt x="3511" y="3099"/>
                      <a:pt x="3551" y="3099"/>
                    </a:cubicBezTo>
                    <a:cubicBezTo>
                      <a:pt x="3611" y="3099"/>
                      <a:pt x="3668" y="3079"/>
                      <a:pt x="3668" y="3029"/>
                    </a:cubicBezTo>
                    <a:cubicBezTo>
                      <a:pt x="3668" y="2981"/>
                      <a:pt x="3632" y="2957"/>
                      <a:pt x="3620" y="2922"/>
                    </a:cubicBezTo>
                    <a:cubicBezTo>
                      <a:pt x="3180" y="2314"/>
                      <a:pt x="2501" y="1886"/>
                      <a:pt x="1775" y="1731"/>
                    </a:cubicBezTo>
                    <a:lnTo>
                      <a:pt x="1775" y="1731"/>
                    </a:lnTo>
                    <a:cubicBezTo>
                      <a:pt x="2017" y="1763"/>
                      <a:pt x="2264" y="1778"/>
                      <a:pt x="2512" y="1778"/>
                    </a:cubicBezTo>
                    <a:cubicBezTo>
                      <a:pt x="2824" y="1778"/>
                      <a:pt x="3136" y="1754"/>
                      <a:pt x="3442" y="1707"/>
                    </a:cubicBezTo>
                    <a:cubicBezTo>
                      <a:pt x="3573" y="1683"/>
                      <a:pt x="3751" y="1588"/>
                      <a:pt x="3692" y="1445"/>
                    </a:cubicBezTo>
                    <a:cubicBezTo>
                      <a:pt x="3668" y="1386"/>
                      <a:pt x="3597" y="1362"/>
                      <a:pt x="3537" y="1350"/>
                    </a:cubicBezTo>
                    <a:cubicBezTo>
                      <a:pt x="3388" y="1310"/>
                      <a:pt x="3238" y="1293"/>
                      <a:pt x="3088" y="1293"/>
                    </a:cubicBezTo>
                    <a:cubicBezTo>
                      <a:pt x="2651" y="1293"/>
                      <a:pt x="2212" y="1437"/>
                      <a:pt x="1787" y="1588"/>
                    </a:cubicBezTo>
                    <a:cubicBezTo>
                      <a:pt x="2203" y="1374"/>
                      <a:pt x="2620" y="1088"/>
                      <a:pt x="2977" y="778"/>
                    </a:cubicBezTo>
                    <a:cubicBezTo>
                      <a:pt x="3085" y="683"/>
                      <a:pt x="3204" y="564"/>
                      <a:pt x="3180" y="421"/>
                    </a:cubicBezTo>
                    <a:cubicBezTo>
                      <a:pt x="2882" y="421"/>
                      <a:pt x="2608" y="600"/>
                      <a:pt x="2370" y="790"/>
                    </a:cubicBezTo>
                    <a:cubicBezTo>
                      <a:pt x="2203" y="921"/>
                      <a:pt x="1668" y="1326"/>
                      <a:pt x="1668" y="1326"/>
                    </a:cubicBezTo>
                    <a:cubicBezTo>
                      <a:pt x="1668" y="1326"/>
                      <a:pt x="1600" y="1"/>
                      <a:pt x="1444" y="1"/>
                    </a:cubicBezTo>
                    <a:close/>
                  </a:path>
                </a:pathLst>
              </a:custGeom>
              <a:solidFill>
                <a:srgbClr val="4DAAA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2" name="Google Shape;302;p18"/>
            <p:cNvSpPr/>
            <p:nvPr/>
          </p:nvSpPr>
          <p:spPr>
            <a:xfrm flipH="1">
              <a:off x="3567724" y="4780463"/>
              <a:ext cx="155280" cy="363659"/>
            </a:xfrm>
            <a:custGeom>
              <a:avLst/>
              <a:gdLst/>
              <a:ahLst/>
              <a:cxnLst/>
              <a:rect l="l" t="t" r="r" b="b"/>
              <a:pathLst>
                <a:path w="2751" h="6443" extrusionOk="0">
                  <a:moveTo>
                    <a:pt x="36" y="1"/>
                  </a:moveTo>
                  <a:cubicBezTo>
                    <a:pt x="12" y="1"/>
                    <a:pt x="1" y="13"/>
                    <a:pt x="1" y="48"/>
                  </a:cubicBezTo>
                  <a:cubicBezTo>
                    <a:pt x="36" y="1239"/>
                    <a:pt x="262" y="2322"/>
                    <a:pt x="655" y="3263"/>
                  </a:cubicBezTo>
                  <a:cubicBezTo>
                    <a:pt x="1144" y="4418"/>
                    <a:pt x="1917" y="5454"/>
                    <a:pt x="2679" y="6430"/>
                  </a:cubicBezTo>
                  <a:cubicBezTo>
                    <a:pt x="2679" y="6442"/>
                    <a:pt x="2691" y="6442"/>
                    <a:pt x="2703" y="6442"/>
                  </a:cubicBezTo>
                  <a:lnTo>
                    <a:pt x="2715" y="6442"/>
                  </a:lnTo>
                  <a:cubicBezTo>
                    <a:pt x="2751" y="6430"/>
                    <a:pt x="2751" y="6406"/>
                    <a:pt x="2727" y="6383"/>
                  </a:cubicBezTo>
                  <a:cubicBezTo>
                    <a:pt x="1989" y="5406"/>
                    <a:pt x="1215" y="4394"/>
                    <a:pt x="727" y="3227"/>
                  </a:cubicBezTo>
                  <a:cubicBezTo>
                    <a:pt x="334" y="2299"/>
                    <a:pt x="131" y="1227"/>
                    <a:pt x="84" y="48"/>
                  </a:cubicBezTo>
                  <a:cubicBezTo>
                    <a:pt x="84" y="13"/>
                    <a:pt x="72" y="1"/>
                    <a:pt x="36"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3" name="Google Shape;303;p18"/>
            <p:cNvSpPr/>
            <p:nvPr/>
          </p:nvSpPr>
          <p:spPr>
            <a:xfrm flipH="1">
              <a:off x="3865540" y="4551685"/>
              <a:ext cx="188809" cy="394138"/>
            </a:xfrm>
            <a:custGeom>
              <a:avLst/>
              <a:gdLst/>
              <a:ahLst/>
              <a:cxnLst/>
              <a:rect l="l" t="t" r="r" b="b"/>
              <a:pathLst>
                <a:path w="3345" h="6983" extrusionOk="0">
                  <a:moveTo>
                    <a:pt x="50" y="1"/>
                  </a:moveTo>
                  <a:cubicBezTo>
                    <a:pt x="44" y="1"/>
                    <a:pt x="40" y="2"/>
                    <a:pt x="36" y="6"/>
                  </a:cubicBezTo>
                  <a:cubicBezTo>
                    <a:pt x="13" y="18"/>
                    <a:pt x="1" y="53"/>
                    <a:pt x="13" y="65"/>
                  </a:cubicBezTo>
                  <a:cubicBezTo>
                    <a:pt x="1299" y="2256"/>
                    <a:pt x="2382" y="4578"/>
                    <a:pt x="3263" y="6959"/>
                  </a:cubicBezTo>
                  <a:cubicBezTo>
                    <a:pt x="3275" y="6971"/>
                    <a:pt x="3287" y="6983"/>
                    <a:pt x="3311" y="6983"/>
                  </a:cubicBezTo>
                  <a:cubicBezTo>
                    <a:pt x="3317" y="6983"/>
                    <a:pt x="3320" y="6979"/>
                    <a:pt x="3320" y="6978"/>
                  </a:cubicBezTo>
                  <a:lnTo>
                    <a:pt x="3320" y="6978"/>
                  </a:lnTo>
                  <a:cubicBezTo>
                    <a:pt x="3337" y="6967"/>
                    <a:pt x="3345" y="6954"/>
                    <a:pt x="3334" y="6923"/>
                  </a:cubicBezTo>
                  <a:cubicBezTo>
                    <a:pt x="2453" y="4542"/>
                    <a:pt x="1370" y="2220"/>
                    <a:pt x="96" y="18"/>
                  </a:cubicBezTo>
                  <a:cubicBezTo>
                    <a:pt x="79" y="9"/>
                    <a:pt x="62" y="1"/>
                    <a:pt x="50"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4" name="Google Shape;304;p18"/>
            <p:cNvSpPr/>
            <p:nvPr/>
          </p:nvSpPr>
          <p:spPr>
            <a:xfrm flipH="1">
              <a:off x="4085173" y="4564441"/>
              <a:ext cx="121695" cy="271827"/>
            </a:xfrm>
            <a:custGeom>
              <a:avLst/>
              <a:gdLst/>
              <a:ahLst/>
              <a:cxnLst/>
              <a:rect l="l" t="t" r="r" b="b"/>
              <a:pathLst>
                <a:path w="2156" h="4816" extrusionOk="0">
                  <a:moveTo>
                    <a:pt x="39" y="1"/>
                  </a:moveTo>
                  <a:cubicBezTo>
                    <a:pt x="33" y="1"/>
                    <a:pt x="27" y="2"/>
                    <a:pt x="24" y="6"/>
                  </a:cubicBezTo>
                  <a:cubicBezTo>
                    <a:pt x="12" y="18"/>
                    <a:pt x="0" y="53"/>
                    <a:pt x="12" y="65"/>
                  </a:cubicBezTo>
                  <a:cubicBezTo>
                    <a:pt x="726" y="1625"/>
                    <a:pt x="1405" y="3209"/>
                    <a:pt x="2060" y="4780"/>
                  </a:cubicBezTo>
                  <a:cubicBezTo>
                    <a:pt x="2072" y="4804"/>
                    <a:pt x="2096" y="4816"/>
                    <a:pt x="2107" y="4816"/>
                  </a:cubicBezTo>
                  <a:cubicBezTo>
                    <a:pt x="2119" y="4816"/>
                    <a:pt x="2119" y="4816"/>
                    <a:pt x="2107" y="4804"/>
                  </a:cubicBezTo>
                  <a:cubicBezTo>
                    <a:pt x="2143" y="4780"/>
                    <a:pt x="2155" y="4768"/>
                    <a:pt x="2143" y="4733"/>
                  </a:cubicBezTo>
                  <a:cubicBezTo>
                    <a:pt x="1488" y="3161"/>
                    <a:pt x="798" y="1566"/>
                    <a:pt x="83" y="18"/>
                  </a:cubicBezTo>
                  <a:cubicBezTo>
                    <a:pt x="75" y="9"/>
                    <a:pt x="55" y="1"/>
                    <a:pt x="39"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18"/>
            <p:cNvSpPr/>
            <p:nvPr/>
          </p:nvSpPr>
          <p:spPr>
            <a:xfrm flipH="1">
              <a:off x="4265298" y="4554676"/>
              <a:ext cx="179495" cy="196251"/>
            </a:xfrm>
            <a:custGeom>
              <a:avLst/>
              <a:gdLst/>
              <a:ahLst/>
              <a:cxnLst/>
              <a:rect l="l" t="t" r="r" b="b"/>
              <a:pathLst>
                <a:path w="3180" h="3477" extrusionOk="0">
                  <a:moveTo>
                    <a:pt x="24" y="0"/>
                  </a:moveTo>
                  <a:cubicBezTo>
                    <a:pt x="12" y="0"/>
                    <a:pt x="0" y="12"/>
                    <a:pt x="0" y="48"/>
                  </a:cubicBezTo>
                  <a:cubicBezTo>
                    <a:pt x="131" y="727"/>
                    <a:pt x="560" y="1405"/>
                    <a:pt x="1262" y="2024"/>
                  </a:cubicBezTo>
                  <a:cubicBezTo>
                    <a:pt x="1596" y="2334"/>
                    <a:pt x="1977" y="2608"/>
                    <a:pt x="2334" y="2870"/>
                  </a:cubicBezTo>
                  <a:cubicBezTo>
                    <a:pt x="2596" y="3072"/>
                    <a:pt x="2870" y="3263"/>
                    <a:pt x="3120" y="3465"/>
                  </a:cubicBezTo>
                  <a:cubicBezTo>
                    <a:pt x="3143" y="3477"/>
                    <a:pt x="3143" y="3477"/>
                    <a:pt x="3155" y="3477"/>
                  </a:cubicBezTo>
                  <a:cubicBezTo>
                    <a:pt x="3155" y="3477"/>
                    <a:pt x="3167" y="3465"/>
                    <a:pt x="3167" y="3453"/>
                  </a:cubicBezTo>
                  <a:cubicBezTo>
                    <a:pt x="3179" y="3441"/>
                    <a:pt x="3179" y="3405"/>
                    <a:pt x="3167" y="3394"/>
                  </a:cubicBezTo>
                  <a:cubicBezTo>
                    <a:pt x="2917" y="3179"/>
                    <a:pt x="2643" y="2989"/>
                    <a:pt x="2381" y="2798"/>
                  </a:cubicBezTo>
                  <a:cubicBezTo>
                    <a:pt x="2024" y="2548"/>
                    <a:pt x="1643" y="2262"/>
                    <a:pt x="1310" y="1965"/>
                  </a:cubicBezTo>
                  <a:cubicBezTo>
                    <a:pt x="619" y="1334"/>
                    <a:pt x="203" y="703"/>
                    <a:pt x="72" y="24"/>
                  </a:cubicBezTo>
                  <a:cubicBezTo>
                    <a:pt x="72" y="12"/>
                    <a:pt x="60" y="0"/>
                    <a:pt x="24"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6" name="Google Shape;306;p18"/>
            <p:cNvSpPr/>
            <p:nvPr/>
          </p:nvSpPr>
          <p:spPr>
            <a:xfrm flipH="1">
              <a:off x="4577842" y="4452225"/>
              <a:ext cx="98835" cy="177060"/>
            </a:xfrm>
            <a:custGeom>
              <a:avLst/>
              <a:gdLst/>
              <a:ahLst/>
              <a:cxnLst/>
              <a:rect l="l" t="t" r="r" b="b"/>
              <a:pathLst>
                <a:path w="1751" h="3137" extrusionOk="0">
                  <a:moveTo>
                    <a:pt x="55" y="1"/>
                  </a:moveTo>
                  <a:cubicBezTo>
                    <a:pt x="46" y="1"/>
                    <a:pt x="35" y="7"/>
                    <a:pt x="24" y="17"/>
                  </a:cubicBezTo>
                  <a:cubicBezTo>
                    <a:pt x="1" y="29"/>
                    <a:pt x="1" y="53"/>
                    <a:pt x="12" y="77"/>
                  </a:cubicBezTo>
                  <a:cubicBezTo>
                    <a:pt x="667" y="1006"/>
                    <a:pt x="1215" y="2018"/>
                    <a:pt x="1656" y="3089"/>
                  </a:cubicBezTo>
                  <a:cubicBezTo>
                    <a:pt x="1667" y="3113"/>
                    <a:pt x="1679" y="3125"/>
                    <a:pt x="1691" y="3125"/>
                  </a:cubicBezTo>
                  <a:cubicBezTo>
                    <a:pt x="1715" y="3125"/>
                    <a:pt x="1715" y="3125"/>
                    <a:pt x="1715" y="3137"/>
                  </a:cubicBezTo>
                  <a:cubicBezTo>
                    <a:pt x="1739" y="3125"/>
                    <a:pt x="1751" y="3113"/>
                    <a:pt x="1739" y="3077"/>
                  </a:cubicBezTo>
                  <a:cubicBezTo>
                    <a:pt x="1310" y="2006"/>
                    <a:pt x="739" y="982"/>
                    <a:pt x="84" y="29"/>
                  </a:cubicBezTo>
                  <a:cubicBezTo>
                    <a:pt x="77" y="10"/>
                    <a:pt x="67" y="1"/>
                    <a:pt x="55"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4584565" y="4688794"/>
              <a:ext cx="245987" cy="21166"/>
            </a:xfrm>
            <a:custGeom>
              <a:avLst/>
              <a:gdLst/>
              <a:ahLst/>
              <a:cxnLst/>
              <a:rect l="l" t="t" r="r" b="b"/>
              <a:pathLst>
                <a:path w="4358" h="375" extrusionOk="0">
                  <a:moveTo>
                    <a:pt x="4302" y="1"/>
                  </a:moveTo>
                  <a:cubicBezTo>
                    <a:pt x="4295" y="1"/>
                    <a:pt x="4290" y="2"/>
                    <a:pt x="4286" y="6"/>
                  </a:cubicBezTo>
                  <a:cubicBezTo>
                    <a:pt x="3909" y="174"/>
                    <a:pt x="3495" y="218"/>
                    <a:pt x="3071" y="218"/>
                  </a:cubicBezTo>
                  <a:cubicBezTo>
                    <a:pt x="2866" y="218"/>
                    <a:pt x="2659" y="208"/>
                    <a:pt x="2453" y="196"/>
                  </a:cubicBezTo>
                  <a:cubicBezTo>
                    <a:pt x="2369" y="196"/>
                    <a:pt x="2262" y="184"/>
                    <a:pt x="2179" y="184"/>
                  </a:cubicBezTo>
                  <a:cubicBezTo>
                    <a:pt x="2018" y="176"/>
                    <a:pt x="1857" y="172"/>
                    <a:pt x="1696" y="172"/>
                  </a:cubicBezTo>
                  <a:cubicBezTo>
                    <a:pt x="1143" y="172"/>
                    <a:pt x="592" y="217"/>
                    <a:pt x="48" y="291"/>
                  </a:cubicBezTo>
                  <a:cubicBezTo>
                    <a:pt x="12" y="291"/>
                    <a:pt x="0" y="303"/>
                    <a:pt x="0" y="327"/>
                  </a:cubicBezTo>
                  <a:cubicBezTo>
                    <a:pt x="0" y="363"/>
                    <a:pt x="36" y="375"/>
                    <a:pt x="48" y="375"/>
                  </a:cubicBezTo>
                  <a:cubicBezTo>
                    <a:pt x="662" y="302"/>
                    <a:pt x="1286" y="265"/>
                    <a:pt x="1911" y="265"/>
                  </a:cubicBezTo>
                  <a:cubicBezTo>
                    <a:pt x="2000" y="265"/>
                    <a:pt x="2090" y="266"/>
                    <a:pt x="2179" y="267"/>
                  </a:cubicBezTo>
                  <a:cubicBezTo>
                    <a:pt x="2262" y="267"/>
                    <a:pt x="2369" y="291"/>
                    <a:pt x="2453" y="291"/>
                  </a:cubicBezTo>
                  <a:cubicBezTo>
                    <a:pt x="2653" y="299"/>
                    <a:pt x="2855" y="307"/>
                    <a:pt x="3055" y="307"/>
                  </a:cubicBezTo>
                  <a:cubicBezTo>
                    <a:pt x="3497" y="307"/>
                    <a:pt x="3932" y="265"/>
                    <a:pt x="4334" y="77"/>
                  </a:cubicBezTo>
                  <a:cubicBezTo>
                    <a:pt x="4346" y="65"/>
                    <a:pt x="4358" y="29"/>
                    <a:pt x="4346" y="17"/>
                  </a:cubicBezTo>
                  <a:cubicBezTo>
                    <a:pt x="4337" y="9"/>
                    <a:pt x="4317" y="1"/>
                    <a:pt x="4302"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8" name="Google Shape;308;p18"/>
            <p:cNvSpPr/>
            <p:nvPr/>
          </p:nvSpPr>
          <p:spPr>
            <a:xfrm flipH="1">
              <a:off x="4226356" y="4826129"/>
              <a:ext cx="368304" cy="23649"/>
            </a:xfrm>
            <a:custGeom>
              <a:avLst/>
              <a:gdLst/>
              <a:ahLst/>
              <a:cxnLst/>
              <a:rect l="l" t="t" r="r" b="b"/>
              <a:pathLst>
                <a:path w="6525" h="419" extrusionOk="0">
                  <a:moveTo>
                    <a:pt x="1592" y="1"/>
                  </a:moveTo>
                  <a:cubicBezTo>
                    <a:pt x="1064" y="1"/>
                    <a:pt x="545" y="68"/>
                    <a:pt x="48" y="263"/>
                  </a:cubicBezTo>
                  <a:cubicBezTo>
                    <a:pt x="12" y="275"/>
                    <a:pt x="0" y="299"/>
                    <a:pt x="12" y="323"/>
                  </a:cubicBezTo>
                  <a:cubicBezTo>
                    <a:pt x="30" y="350"/>
                    <a:pt x="41" y="363"/>
                    <a:pt x="61" y="363"/>
                  </a:cubicBezTo>
                  <a:cubicBezTo>
                    <a:pt x="67" y="363"/>
                    <a:pt x="75" y="362"/>
                    <a:pt x="83" y="359"/>
                  </a:cubicBezTo>
                  <a:cubicBezTo>
                    <a:pt x="585" y="163"/>
                    <a:pt x="1112" y="95"/>
                    <a:pt x="1649" y="95"/>
                  </a:cubicBezTo>
                  <a:cubicBezTo>
                    <a:pt x="2221" y="95"/>
                    <a:pt x="2804" y="172"/>
                    <a:pt x="3381" y="251"/>
                  </a:cubicBezTo>
                  <a:cubicBezTo>
                    <a:pt x="3977" y="335"/>
                    <a:pt x="4572" y="418"/>
                    <a:pt x="5167" y="418"/>
                  </a:cubicBezTo>
                  <a:cubicBezTo>
                    <a:pt x="5620" y="418"/>
                    <a:pt x="6060" y="370"/>
                    <a:pt x="6489" y="240"/>
                  </a:cubicBezTo>
                  <a:cubicBezTo>
                    <a:pt x="6525" y="228"/>
                    <a:pt x="6525" y="204"/>
                    <a:pt x="6525" y="180"/>
                  </a:cubicBezTo>
                  <a:cubicBezTo>
                    <a:pt x="6501" y="144"/>
                    <a:pt x="6489" y="144"/>
                    <a:pt x="6465" y="144"/>
                  </a:cubicBezTo>
                  <a:cubicBezTo>
                    <a:pt x="6035" y="274"/>
                    <a:pt x="5594" y="320"/>
                    <a:pt x="5148" y="320"/>
                  </a:cubicBezTo>
                  <a:cubicBezTo>
                    <a:pt x="4568" y="320"/>
                    <a:pt x="3979" y="242"/>
                    <a:pt x="3393" y="168"/>
                  </a:cubicBezTo>
                  <a:cubicBezTo>
                    <a:pt x="2794" y="86"/>
                    <a:pt x="2187" y="1"/>
                    <a:pt x="1592"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9" name="Google Shape;309;p18"/>
            <p:cNvSpPr/>
            <p:nvPr/>
          </p:nvSpPr>
          <p:spPr>
            <a:xfrm flipH="1">
              <a:off x="3989112" y="4986494"/>
              <a:ext cx="450996" cy="66207"/>
            </a:xfrm>
            <a:custGeom>
              <a:avLst/>
              <a:gdLst/>
              <a:ahLst/>
              <a:cxnLst/>
              <a:rect l="l" t="t" r="r" b="b"/>
              <a:pathLst>
                <a:path w="7990" h="1173" extrusionOk="0">
                  <a:moveTo>
                    <a:pt x="7185" y="0"/>
                  </a:moveTo>
                  <a:cubicBezTo>
                    <a:pt x="6114" y="0"/>
                    <a:pt x="5036" y="285"/>
                    <a:pt x="3989" y="554"/>
                  </a:cubicBezTo>
                  <a:cubicBezTo>
                    <a:pt x="2958" y="821"/>
                    <a:pt x="1888" y="1096"/>
                    <a:pt x="829" y="1096"/>
                  </a:cubicBezTo>
                  <a:cubicBezTo>
                    <a:pt x="568" y="1096"/>
                    <a:pt x="307" y="1080"/>
                    <a:pt x="48" y="1042"/>
                  </a:cubicBezTo>
                  <a:cubicBezTo>
                    <a:pt x="45" y="1039"/>
                    <a:pt x="40" y="1037"/>
                    <a:pt x="35" y="1037"/>
                  </a:cubicBezTo>
                  <a:cubicBezTo>
                    <a:pt x="20" y="1037"/>
                    <a:pt x="1" y="1048"/>
                    <a:pt x="1" y="1066"/>
                  </a:cubicBezTo>
                  <a:cubicBezTo>
                    <a:pt x="1" y="1089"/>
                    <a:pt x="24" y="1113"/>
                    <a:pt x="48" y="1113"/>
                  </a:cubicBezTo>
                  <a:cubicBezTo>
                    <a:pt x="322" y="1161"/>
                    <a:pt x="584" y="1173"/>
                    <a:pt x="858" y="1173"/>
                  </a:cubicBezTo>
                  <a:cubicBezTo>
                    <a:pt x="1917" y="1173"/>
                    <a:pt x="2977" y="899"/>
                    <a:pt x="4025" y="625"/>
                  </a:cubicBezTo>
                  <a:cubicBezTo>
                    <a:pt x="5036" y="351"/>
                    <a:pt x="6093" y="77"/>
                    <a:pt x="7141" y="77"/>
                  </a:cubicBezTo>
                  <a:cubicBezTo>
                    <a:pt x="7413" y="77"/>
                    <a:pt x="7684" y="95"/>
                    <a:pt x="7954" y="137"/>
                  </a:cubicBezTo>
                  <a:cubicBezTo>
                    <a:pt x="7957" y="140"/>
                    <a:pt x="7961" y="141"/>
                    <a:pt x="7965" y="141"/>
                  </a:cubicBezTo>
                  <a:cubicBezTo>
                    <a:pt x="7976" y="141"/>
                    <a:pt x="7990" y="128"/>
                    <a:pt x="7990" y="101"/>
                  </a:cubicBezTo>
                  <a:cubicBezTo>
                    <a:pt x="7990" y="89"/>
                    <a:pt x="7978" y="54"/>
                    <a:pt x="7954" y="54"/>
                  </a:cubicBezTo>
                  <a:cubicBezTo>
                    <a:pt x="7698" y="17"/>
                    <a:pt x="7442" y="0"/>
                    <a:pt x="7185"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0" name="Google Shape;310;p18"/>
            <p:cNvSpPr/>
            <p:nvPr/>
          </p:nvSpPr>
          <p:spPr>
            <a:xfrm flipH="1">
              <a:off x="3729005" y="5208442"/>
              <a:ext cx="472501" cy="39848"/>
            </a:xfrm>
            <a:custGeom>
              <a:avLst/>
              <a:gdLst/>
              <a:ahLst/>
              <a:cxnLst/>
              <a:rect l="l" t="t" r="r" b="b"/>
              <a:pathLst>
                <a:path w="8371" h="706" extrusionOk="0">
                  <a:moveTo>
                    <a:pt x="1055" y="0"/>
                  </a:moveTo>
                  <a:cubicBezTo>
                    <a:pt x="714" y="0"/>
                    <a:pt x="373" y="26"/>
                    <a:pt x="36" y="86"/>
                  </a:cubicBezTo>
                  <a:cubicBezTo>
                    <a:pt x="12" y="86"/>
                    <a:pt x="0" y="98"/>
                    <a:pt x="0" y="134"/>
                  </a:cubicBezTo>
                  <a:cubicBezTo>
                    <a:pt x="0" y="146"/>
                    <a:pt x="12" y="158"/>
                    <a:pt x="48" y="158"/>
                  </a:cubicBezTo>
                  <a:cubicBezTo>
                    <a:pt x="379" y="101"/>
                    <a:pt x="714" y="77"/>
                    <a:pt x="1049" y="77"/>
                  </a:cubicBezTo>
                  <a:cubicBezTo>
                    <a:pt x="1907" y="77"/>
                    <a:pt x="2773" y="233"/>
                    <a:pt x="3620" y="396"/>
                  </a:cubicBezTo>
                  <a:cubicBezTo>
                    <a:pt x="3810" y="432"/>
                    <a:pt x="3989" y="467"/>
                    <a:pt x="4179" y="503"/>
                  </a:cubicBezTo>
                  <a:cubicBezTo>
                    <a:pt x="4822" y="622"/>
                    <a:pt x="5501" y="706"/>
                    <a:pt x="6180" y="706"/>
                  </a:cubicBezTo>
                  <a:cubicBezTo>
                    <a:pt x="6906" y="706"/>
                    <a:pt x="7656" y="586"/>
                    <a:pt x="8335" y="289"/>
                  </a:cubicBezTo>
                  <a:cubicBezTo>
                    <a:pt x="8358" y="277"/>
                    <a:pt x="8370" y="253"/>
                    <a:pt x="8358" y="229"/>
                  </a:cubicBezTo>
                  <a:cubicBezTo>
                    <a:pt x="8342" y="221"/>
                    <a:pt x="8325" y="212"/>
                    <a:pt x="8312" y="212"/>
                  </a:cubicBezTo>
                  <a:cubicBezTo>
                    <a:pt x="8307" y="212"/>
                    <a:pt x="8302" y="214"/>
                    <a:pt x="8299" y="217"/>
                  </a:cubicBezTo>
                  <a:cubicBezTo>
                    <a:pt x="7637" y="524"/>
                    <a:pt x="6918" y="628"/>
                    <a:pt x="6197" y="628"/>
                  </a:cubicBezTo>
                  <a:cubicBezTo>
                    <a:pt x="5519" y="628"/>
                    <a:pt x="4838" y="536"/>
                    <a:pt x="4203" y="432"/>
                  </a:cubicBezTo>
                  <a:cubicBezTo>
                    <a:pt x="4013" y="396"/>
                    <a:pt x="3834" y="348"/>
                    <a:pt x="3632" y="325"/>
                  </a:cubicBezTo>
                  <a:cubicBezTo>
                    <a:pt x="2787" y="162"/>
                    <a:pt x="1918" y="0"/>
                    <a:pt x="1055"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1" name="Google Shape;311;p18"/>
            <p:cNvSpPr/>
            <p:nvPr/>
          </p:nvSpPr>
          <p:spPr>
            <a:xfrm flipH="1">
              <a:off x="3485722" y="5372307"/>
              <a:ext cx="583416" cy="82970"/>
            </a:xfrm>
            <a:custGeom>
              <a:avLst/>
              <a:gdLst/>
              <a:ahLst/>
              <a:cxnLst/>
              <a:rect l="l" t="t" r="r" b="b"/>
              <a:pathLst>
                <a:path w="10336" h="1470" extrusionOk="0">
                  <a:moveTo>
                    <a:pt x="10278" y="0"/>
                  </a:moveTo>
                  <a:cubicBezTo>
                    <a:pt x="10272" y="0"/>
                    <a:pt x="10267" y="2"/>
                    <a:pt x="10264" y="5"/>
                  </a:cubicBezTo>
                  <a:cubicBezTo>
                    <a:pt x="9515" y="445"/>
                    <a:pt x="8627" y="550"/>
                    <a:pt x="7752" y="550"/>
                  </a:cubicBezTo>
                  <a:cubicBezTo>
                    <a:pt x="7347" y="550"/>
                    <a:pt x="6945" y="528"/>
                    <a:pt x="6561" y="505"/>
                  </a:cubicBezTo>
                  <a:cubicBezTo>
                    <a:pt x="5924" y="465"/>
                    <a:pt x="5280" y="434"/>
                    <a:pt x="4640" y="434"/>
                  </a:cubicBezTo>
                  <a:cubicBezTo>
                    <a:pt x="3020" y="434"/>
                    <a:pt x="1424" y="632"/>
                    <a:pt x="25" y="1374"/>
                  </a:cubicBezTo>
                  <a:cubicBezTo>
                    <a:pt x="13" y="1398"/>
                    <a:pt x="1" y="1422"/>
                    <a:pt x="13" y="1434"/>
                  </a:cubicBezTo>
                  <a:cubicBezTo>
                    <a:pt x="25" y="1458"/>
                    <a:pt x="37" y="1470"/>
                    <a:pt x="60" y="1470"/>
                  </a:cubicBezTo>
                  <a:cubicBezTo>
                    <a:pt x="72" y="1470"/>
                    <a:pt x="72" y="1458"/>
                    <a:pt x="84" y="1458"/>
                  </a:cubicBezTo>
                  <a:cubicBezTo>
                    <a:pt x="1451" y="710"/>
                    <a:pt x="3037" y="520"/>
                    <a:pt x="4637" y="520"/>
                  </a:cubicBezTo>
                  <a:cubicBezTo>
                    <a:pt x="5281" y="520"/>
                    <a:pt x="5926" y="551"/>
                    <a:pt x="6561" y="589"/>
                  </a:cubicBezTo>
                  <a:cubicBezTo>
                    <a:pt x="6974" y="612"/>
                    <a:pt x="7404" y="639"/>
                    <a:pt x="7835" y="639"/>
                  </a:cubicBezTo>
                  <a:cubicBezTo>
                    <a:pt x="8698" y="639"/>
                    <a:pt x="9565" y="533"/>
                    <a:pt x="10312" y="89"/>
                  </a:cubicBezTo>
                  <a:cubicBezTo>
                    <a:pt x="10324" y="65"/>
                    <a:pt x="10335" y="41"/>
                    <a:pt x="10324" y="29"/>
                  </a:cubicBezTo>
                  <a:cubicBezTo>
                    <a:pt x="10315" y="12"/>
                    <a:pt x="10293" y="0"/>
                    <a:pt x="10278"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2" name="Google Shape;312;p18"/>
            <p:cNvSpPr/>
            <p:nvPr/>
          </p:nvSpPr>
          <p:spPr>
            <a:xfrm flipH="1">
              <a:off x="3380218" y="5498635"/>
              <a:ext cx="453705" cy="214707"/>
            </a:xfrm>
            <a:custGeom>
              <a:avLst/>
              <a:gdLst/>
              <a:ahLst/>
              <a:cxnLst/>
              <a:rect l="l" t="t" r="r" b="b"/>
              <a:pathLst>
                <a:path w="8038" h="3804" extrusionOk="0">
                  <a:moveTo>
                    <a:pt x="7978" y="1"/>
                  </a:moveTo>
                  <a:cubicBezTo>
                    <a:pt x="7972" y="1"/>
                    <a:pt x="7964" y="2"/>
                    <a:pt x="7954" y="6"/>
                  </a:cubicBezTo>
                  <a:cubicBezTo>
                    <a:pt x="5168" y="910"/>
                    <a:pt x="2489" y="2161"/>
                    <a:pt x="25" y="3720"/>
                  </a:cubicBezTo>
                  <a:cubicBezTo>
                    <a:pt x="13" y="3744"/>
                    <a:pt x="1" y="3768"/>
                    <a:pt x="13" y="3780"/>
                  </a:cubicBezTo>
                  <a:cubicBezTo>
                    <a:pt x="25" y="3804"/>
                    <a:pt x="37" y="3804"/>
                    <a:pt x="61" y="3804"/>
                  </a:cubicBezTo>
                  <a:lnTo>
                    <a:pt x="84" y="3804"/>
                  </a:lnTo>
                  <a:cubicBezTo>
                    <a:pt x="2561" y="2256"/>
                    <a:pt x="5216" y="1006"/>
                    <a:pt x="7990" y="89"/>
                  </a:cubicBezTo>
                  <a:cubicBezTo>
                    <a:pt x="8014" y="77"/>
                    <a:pt x="8038" y="65"/>
                    <a:pt x="8014" y="29"/>
                  </a:cubicBezTo>
                  <a:cubicBezTo>
                    <a:pt x="8005" y="12"/>
                    <a:pt x="7996" y="1"/>
                    <a:pt x="7978"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13" name="Google Shape;313;p18"/>
          <p:cNvSpPr/>
          <p:nvPr/>
        </p:nvSpPr>
        <p:spPr>
          <a:xfrm flipH="1">
            <a:off x="9918501" y="-2422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208F9E"/>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4" name="Google Shape;314;p18"/>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1A129"/>
              </a:buClr>
              <a:buSzPts val="5200"/>
              <a:buNone/>
              <a:defRPr sz="6933">
                <a:solidFill>
                  <a:srgbClr val="F1A129"/>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400955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31"/>
        <p:cNvGrpSpPr/>
        <p:nvPr/>
      </p:nvGrpSpPr>
      <p:grpSpPr>
        <a:xfrm>
          <a:off x="0" y="0"/>
          <a:ext cx="0" cy="0"/>
          <a:chOff x="0" y="0"/>
          <a:chExt cx="0" cy="0"/>
        </a:xfrm>
      </p:grpSpPr>
      <p:sp>
        <p:nvSpPr>
          <p:cNvPr id="332" name="Google Shape;332;p21"/>
          <p:cNvSpPr txBox="1">
            <a:spLocks noGrp="1"/>
          </p:cNvSpPr>
          <p:nvPr>
            <p:ph type="title"/>
          </p:nvPr>
        </p:nvSpPr>
        <p:spPr>
          <a:xfrm flipH="1">
            <a:off x="5994400" y="3375800"/>
            <a:ext cx="5384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208F9E"/>
              </a:buClr>
              <a:buSzPts val="6000"/>
              <a:buNone/>
              <a:defRPr sz="8000">
                <a:solidFill>
                  <a:srgbClr val="208F9E"/>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33" name="Google Shape;333;p21"/>
          <p:cNvSpPr txBox="1">
            <a:spLocks noGrp="1"/>
          </p:cNvSpPr>
          <p:nvPr>
            <p:ph type="title" idx="2" hasCustomPrompt="1"/>
          </p:nvPr>
        </p:nvSpPr>
        <p:spPr>
          <a:xfrm flipH="1">
            <a:off x="7353108" y="1271633"/>
            <a:ext cx="391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1A129"/>
              </a:buClr>
              <a:buSzPts val="12000"/>
              <a:buNone/>
              <a:defRPr sz="16000">
                <a:solidFill>
                  <a:srgbClr val="F1A129"/>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34" name="Google Shape;334;p21"/>
          <p:cNvGrpSpPr/>
          <p:nvPr/>
        </p:nvGrpSpPr>
        <p:grpSpPr>
          <a:xfrm rot="-7285265" flipH="1">
            <a:off x="-2436152" y="-1291421"/>
            <a:ext cx="10045475" cy="10856095"/>
            <a:chOff x="3329550" y="-80475"/>
            <a:chExt cx="4897392" cy="5292587"/>
          </a:xfrm>
        </p:grpSpPr>
        <p:sp>
          <p:nvSpPr>
            <p:cNvPr id="335" name="Google Shape;335;p21"/>
            <p:cNvSpPr/>
            <p:nvPr/>
          </p:nvSpPr>
          <p:spPr>
            <a:xfrm>
              <a:off x="3401850" y="-79030"/>
              <a:ext cx="3039479" cy="5291142"/>
            </a:xfrm>
            <a:custGeom>
              <a:avLst/>
              <a:gdLst/>
              <a:ahLst/>
              <a:cxnLst/>
              <a:rect l="l" t="t" r="r" b="b"/>
              <a:pathLst>
                <a:path w="105145" h="183037" extrusionOk="0">
                  <a:moveTo>
                    <a:pt x="30077" y="1"/>
                  </a:moveTo>
                  <a:cubicBezTo>
                    <a:pt x="25872" y="1"/>
                    <a:pt x="20405" y="3548"/>
                    <a:pt x="17729" y="6567"/>
                  </a:cubicBezTo>
                  <a:cubicBezTo>
                    <a:pt x="15657" y="8901"/>
                    <a:pt x="14323" y="11794"/>
                    <a:pt x="13145" y="14676"/>
                  </a:cubicBezTo>
                  <a:cubicBezTo>
                    <a:pt x="10930" y="20141"/>
                    <a:pt x="9180" y="25891"/>
                    <a:pt x="9085" y="31785"/>
                  </a:cubicBezTo>
                  <a:cubicBezTo>
                    <a:pt x="8870" y="43774"/>
                    <a:pt x="15728" y="55276"/>
                    <a:pt x="25527" y="62217"/>
                  </a:cubicBezTo>
                  <a:cubicBezTo>
                    <a:pt x="32814" y="67384"/>
                    <a:pt x="42017" y="70659"/>
                    <a:pt x="46661" y="78291"/>
                  </a:cubicBezTo>
                  <a:cubicBezTo>
                    <a:pt x="51078" y="85553"/>
                    <a:pt x="49721" y="95805"/>
                    <a:pt x="43577" y="101674"/>
                  </a:cubicBezTo>
                  <a:cubicBezTo>
                    <a:pt x="38767" y="106234"/>
                    <a:pt x="32016" y="107949"/>
                    <a:pt x="26003" y="110747"/>
                  </a:cubicBezTo>
                  <a:cubicBezTo>
                    <a:pt x="17681" y="114616"/>
                    <a:pt x="10418" y="120962"/>
                    <a:pt x="5965" y="128999"/>
                  </a:cubicBezTo>
                  <a:cubicBezTo>
                    <a:pt x="1524" y="137036"/>
                    <a:pt x="0" y="146751"/>
                    <a:pt x="2334" y="155633"/>
                  </a:cubicBezTo>
                  <a:cubicBezTo>
                    <a:pt x="3584" y="160372"/>
                    <a:pt x="5870" y="164754"/>
                    <a:pt x="8311" y="169004"/>
                  </a:cubicBezTo>
                  <a:cubicBezTo>
                    <a:pt x="10751" y="173255"/>
                    <a:pt x="13526" y="177588"/>
                    <a:pt x="17776" y="180053"/>
                  </a:cubicBezTo>
                  <a:cubicBezTo>
                    <a:pt x="21646" y="182315"/>
                    <a:pt x="26289" y="182768"/>
                    <a:pt x="30766" y="182934"/>
                  </a:cubicBezTo>
                  <a:cubicBezTo>
                    <a:pt x="32728" y="183010"/>
                    <a:pt x="34692" y="183036"/>
                    <a:pt x="36657" y="183036"/>
                  </a:cubicBezTo>
                  <a:cubicBezTo>
                    <a:pt x="39331" y="183036"/>
                    <a:pt x="42008" y="182987"/>
                    <a:pt x="44684" y="182946"/>
                  </a:cubicBezTo>
                  <a:cubicBezTo>
                    <a:pt x="47863" y="182887"/>
                    <a:pt x="51268" y="182780"/>
                    <a:pt x="53912" y="180982"/>
                  </a:cubicBezTo>
                  <a:cubicBezTo>
                    <a:pt x="56471" y="179243"/>
                    <a:pt x="57853" y="176183"/>
                    <a:pt x="58519" y="173171"/>
                  </a:cubicBezTo>
                  <a:cubicBezTo>
                    <a:pt x="59746" y="167611"/>
                    <a:pt x="58936" y="161634"/>
                    <a:pt x="56269" y="156598"/>
                  </a:cubicBezTo>
                  <a:cubicBezTo>
                    <a:pt x="54900" y="154002"/>
                    <a:pt x="53031" y="151621"/>
                    <a:pt x="52161" y="148799"/>
                  </a:cubicBezTo>
                  <a:cubicBezTo>
                    <a:pt x="50256" y="142584"/>
                    <a:pt x="53733" y="135988"/>
                    <a:pt x="57793" y="130904"/>
                  </a:cubicBezTo>
                  <a:cubicBezTo>
                    <a:pt x="62722" y="124713"/>
                    <a:pt x="68735" y="119391"/>
                    <a:pt x="75462" y="115247"/>
                  </a:cubicBezTo>
                  <a:cubicBezTo>
                    <a:pt x="79808" y="112569"/>
                    <a:pt x="84463" y="110366"/>
                    <a:pt x="88583" y="107354"/>
                  </a:cubicBezTo>
                  <a:cubicBezTo>
                    <a:pt x="97465" y="100865"/>
                    <a:pt x="103537" y="90494"/>
                    <a:pt x="104347" y="79517"/>
                  </a:cubicBezTo>
                  <a:cubicBezTo>
                    <a:pt x="105144" y="68551"/>
                    <a:pt x="100525" y="57216"/>
                    <a:pt x="91964" y="50287"/>
                  </a:cubicBezTo>
                  <a:cubicBezTo>
                    <a:pt x="88059" y="47144"/>
                    <a:pt x="83463" y="44929"/>
                    <a:pt x="78760" y="43167"/>
                  </a:cubicBezTo>
                  <a:cubicBezTo>
                    <a:pt x="73093" y="41036"/>
                    <a:pt x="67163" y="39500"/>
                    <a:pt x="61139" y="38929"/>
                  </a:cubicBezTo>
                  <a:cubicBezTo>
                    <a:pt x="56257" y="38452"/>
                    <a:pt x="51304" y="38595"/>
                    <a:pt x="46530" y="37476"/>
                  </a:cubicBezTo>
                  <a:cubicBezTo>
                    <a:pt x="41208" y="36226"/>
                    <a:pt x="36267" y="33428"/>
                    <a:pt x="32480" y="29487"/>
                  </a:cubicBezTo>
                  <a:cubicBezTo>
                    <a:pt x="27885" y="24701"/>
                    <a:pt x="25003" y="18069"/>
                    <a:pt x="25527" y="11461"/>
                  </a:cubicBezTo>
                  <a:cubicBezTo>
                    <a:pt x="25872" y="7115"/>
                    <a:pt x="27801" y="3281"/>
                    <a:pt x="30587" y="19"/>
                  </a:cubicBezTo>
                  <a:cubicBezTo>
                    <a:pt x="30420" y="7"/>
                    <a:pt x="30249" y="1"/>
                    <a:pt x="30077" y="1"/>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6" name="Google Shape;336;p21"/>
            <p:cNvSpPr/>
            <p:nvPr/>
          </p:nvSpPr>
          <p:spPr>
            <a:xfrm>
              <a:off x="4912829" y="1595279"/>
              <a:ext cx="802993" cy="1182548"/>
            </a:xfrm>
            <a:custGeom>
              <a:avLst/>
              <a:gdLst/>
              <a:ahLst/>
              <a:cxnLst/>
              <a:rect l="l" t="t" r="r" b="b"/>
              <a:pathLst>
                <a:path w="27778" h="40908" extrusionOk="0">
                  <a:moveTo>
                    <a:pt x="929" y="1"/>
                  </a:moveTo>
                  <a:cubicBezTo>
                    <a:pt x="929" y="1"/>
                    <a:pt x="1" y="1942"/>
                    <a:pt x="2894" y="15086"/>
                  </a:cubicBezTo>
                  <a:cubicBezTo>
                    <a:pt x="5894" y="28004"/>
                    <a:pt x="17824" y="36910"/>
                    <a:pt x="23480" y="40494"/>
                  </a:cubicBezTo>
                  <a:cubicBezTo>
                    <a:pt x="23930" y="40778"/>
                    <a:pt x="24420" y="40908"/>
                    <a:pt x="24899" y="40908"/>
                  </a:cubicBezTo>
                  <a:cubicBezTo>
                    <a:pt x="26269" y="40908"/>
                    <a:pt x="27552" y="39850"/>
                    <a:pt x="27587" y="38315"/>
                  </a:cubicBezTo>
                  <a:cubicBezTo>
                    <a:pt x="27778" y="30814"/>
                    <a:pt x="21515" y="17706"/>
                    <a:pt x="15467" y="11217"/>
                  </a:cubicBezTo>
                  <a:cubicBezTo>
                    <a:pt x="8145" y="3347"/>
                    <a:pt x="930" y="1"/>
                    <a:pt x="929"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7" name="Google Shape;337;p21"/>
            <p:cNvSpPr/>
            <p:nvPr/>
          </p:nvSpPr>
          <p:spPr>
            <a:xfrm>
              <a:off x="4940032" y="1595279"/>
              <a:ext cx="723497" cy="1174049"/>
            </a:xfrm>
            <a:custGeom>
              <a:avLst/>
              <a:gdLst/>
              <a:ahLst/>
              <a:cxnLst/>
              <a:rect l="l" t="t" r="r" b="b"/>
              <a:pathLst>
                <a:path w="25028" h="40614" extrusionOk="0">
                  <a:moveTo>
                    <a:pt x="0" y="1"/>
                  </a:moveTo>
                  <a:cubicBezTo>
                    <a:pt x="1" y="2"/>
                    <a:pt x="370" y="656"/>
                    <a:pt x="1048" y="1751"/>
                  </a:cubicBezTo>
                  <a:cubicBezTo>
                    <a:pt x="1381" y="2323"/>
                    <a:pt x="1786" y="2989"/>
                    <a:pt x="2250" y="3775"/>
                  </a:cubicBezTo>
                  <a:cubicBezTo>
                    <a:pt x="2703" y="4549"/>
                    <a:pt x="3227" y="5442"/>
                    <a:pt x="3810" y="6395"/>
                  </a:cubicBezTo>
                  <a:cubicBezTo>
                    <a:pt x="4394" y="7347"/>
                    <a:pt x="5013" y="8395"/>
                    <a:pt x="5668" y="9490"/>
                  </a:cubicBezTo>
                  <a:cubicBezTo>
                    <a:pt x="6322" y="10597"/>
                    <a:pt x="7025" y="11752"/>
                    <a:pt x="7751" y="12943"/>
                  </a:cubicBezTo>
                  <a:cubicBezTo>
                    <a:pt x="8489" y="14134"/>
                    <a:pt x="9239" y="15372"/>
                    <a:pt x="10001" y="16622"/>
                  </a:cubicBezTo>
                  <a:cubicBezTo>
                    <a:pt x="10763" y="17872"/>
                    <a:pt x="11549" y="19146"/>
                    <a:pt x="12323" y="20420"/>
                  </a:cubicBezTo>
                  <a:cubicBezTo>
                    <a:pt x="13097" y="21682"/>
                    <a:pt x="13883" y="22944"/>
                    <a:pt x="14657" y="24194"/>
                  </a:cubicBezTo>
                  <a:cubicBezTo>
                    <a:pt x="15431" y="25445"/>
                    <a:pt x="16193" y="26671"/>
                    <a:pt x="16931" y="27862"/>
                  </a:cubicBezTo>
                  <a:cubicBezTo>
                    <a:pt x="18419" y="30243"/>
                    <a:pt x="19824" y="32445"/>
                    <a:pt x="21015" y="34327"/>
                  </a:cubicBezTo>
                  <a:cubicBezTo>
                    <a:pt x="21610" y="35279"/>
                    <a:pt x="22158" y="36148"/>
                    <a:pt x="22646" y="36910"/>
                  </a:cubicBezTo>
                  <a:cubicBezTo>
                    <a:pt x="23146" y="37660"/>
                    <a:pt x="23563" y="38339"/>
                    <a:pt x="23920" y="38887"/>
                  </a:cubicBezTo>
                  <a:cubicBezTo>
                    <a:pt x="24634" y="39982"/>
                    <a:pt x="25027" y="40613"/>
                    <a:pt x="25027" y="40613"/>
                  </a:cubicBezTo>
                  <a:cubicBezTo>
                    <a:pt x="25027" y="40613"/>
                    <a:pt x="24646" y="39970"/>
                    <a:pt x="23991" y="38839"/>
                  </a:cubicBezTo>
                  <a:cubicBezTo>
                    <a:pt x="23646" y="38279"/>
                    <a:pt x="23241" y="37601"/>
                    <a:pt x="22789" y="36815"/>
                  </a:cubicBezTo>
                  <a:cubicBezTo>
                    <a:pt x="22324" y="36041"/>
                    <a:pt x="21801" y="35148"/>
                    <a:pt x="21217" y="34196"/>
                  </a:cubicBezTo>
                  <a:cubicBezTo>
                    <a:pt x="20062" y="32279"/>
                    <a:pt x="18741" y="30040"/>
                    <a:pt x="17276" y="27647"/>
                  </a:cubicBezTo>
                  <a:cubicBezTo>
                    <a:pt x="16550" y="26457"/>
                    <a:pt x="15788" y="25218"/>
                    <a:pt x="15038" y="23968"/>
                  </a:cubicBezTo>
                  <a:cubicBezTo>
                    <a:pt x="14276" y="22718"/>
                    <a:pt x="13478" y="21444"/>
                    <a:pt x="12716" y="20182"/>
                  </a:cubicBezTo>
                  <a:cubicBezTo>
                    <a:pt x="11942" y="18908"/>
                    <a:pt x="11144" y="17646"/>
                    <a:pt x="10371" y="16396"/>
                  </a:cubicBezTo>
                  <a:cubicBezTo>
                    <a:pt x="9597" y="15146"/>
                    <a:pt x="8847" y="13931"/>
                    <a:pt x="8096" y="12741"/>
                  </a:cubicBezTo>
                  <a:cubicBezTo>
                    <a:pt x="7370" y="11562"/>
                    <a:pt x="6632" y="10419"/>
                    <a:pt x="5953" y="9324"/>
                  </a:cubicBezTo>
                  <a:cubicBezTo>
                    <a:pt x="5275" y="8240"/>
                    <a:pt x="4620" y="7228"/>
                    <a:pt x="4024" y="6276"/>
                  </a:cubicBezTo>
                  <a:cubicBezTo>
                    <a:pt x="3429" y="5323"/>
                    <a:pt x="2870" y="4466"/>
                    <a:pt x="2381" y="3704"/>
                  </a:cubicBezTo>
                  <a:cubicBezTo>
                    <a:pt x="1893" y="2942"/>
                    <a:pt x="1477" y="2275"/>
                    <a:pt x="1119" y="1727"/>
                  </a:cubicBezTo>
                  <a:cubicBezTo>
                    <a:pt x="405" y="621"/>
                    <a:pt x="1" y="2"/>
                    <a:pt x="0"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8" name="Google Shape;338;p21"/>
            <p:cNvSpPr/>
            <p:nvPr/>
          </p:nvSpPr>
          <p:spPr>
            <a:xfrm>
              <a:off x="5013690" y="1973196"/>
              <a:ext cx="176249" cy="38245"/>
            </a:xfrm>
            <a:custGeom>
              <a:avLst/>
              <a:gdLst/>
              <a:ahLst/>
              <a:cxnLst/>
              <a:rect l="l" t="t" r="r" b="b"/>
              <a:pathLst>
                <a:path w="6097" h="1323" extrusionOk="0">
                  <a:moveTo>
                    <a:pt x="0" y="1"/>
                  </a:moveTo>
                  <a:lnTo>
                    <a:pt x="0" y="1"/>
                  </a:lnTo>
                  <a:cubicBezTo>
                    <a:pt x="0" y="1"/>
                    <a:pt x="369" y="120"/>
                    <a:pt x="953" y="287"/>
                  </a:cubicBezTo>
                  <a:cubicBezTo>
                    <a:pt x="1238" y="370"/>
                    <a:pt x="1560" y="453"/>
                    <a:pt x="1917" y="537"/>
                  </a:cubicBezTo>
                  <a:cubicBezTo>
                    <a:pt x="2274" y="632"/>
                    <a:pt x="2643" y="703"/>
                    <a:pt x="3036" y="787"/>
                  </a:cubicBezTo>
                  <a:cubicBezTo>
                    <a:pt x="3215" y="834"/>
                    <a:pt x="3405" y="870"/>
                    <a:pt x="3596" y="918"/>
                  </a:cubicBezTo>
                  <a:cubicBezTo>
                    <a:pt x="3774" y="942"/>
                    <a:pt x="3977" y="989"/>
                    <a:pt x="4155" y="1013"/>
                  </a:cubicBezTo>
                  <a:cubicBezTo>
                    <a:pt x="4513" y="1084"/>
                    <a:pt x="4846" y="1144"/>
                    <a:pt x="5132" y="1192"/>
                  </a:cubicBezTo>
                  <a:cubicBezTo>
                    <a:pt x="5715" y="1287"/>
                    <a:pt x="6096" y="1323"/>
                    <a:pt x="6096" y="1323"/>
                  </a:cubicBezTo>
                  <a:cubicBezTo>
                    <a:pt x="6096" y="1323"/>
                    <a:pt x="5727" y="1204"/>
                    <a:pt x="5156" y="1061"/>
                  </a:cubicBezTo>
                  <a:cubicBezTo>
                    <a:pt x="4882" y="965"/>
                    <a:pt x="4548" y="894"/>
                    <a:pt x="4191" y="811"/>
                  </a:cubicBezTo>
                  <a:cubicBezTo>
                    <a:pt x="4013" y="763"/>
                    <a:pt x="3834" y="715"/>
                    <a:pt x="3643" y="668"/>
                  </a:cubicBezTo>
                  <a:cubicBezTo>
                    <a:pt x="3465" y="632"/>
                    <a:pt x="3274" y="584"/>
                    <a:pt x="3072" y="537"/>
                  </a:cubicBezTo>
                  <a:cubicBezTo>
                    <a:pt x="2691" y="465"/>
                    <a:pt x="2298" y="394"/>
                    <a:pt x="1941" y="322"/>
                  </a:cubicBezTo>
                  <a:cubicBezTo>
                    <a:pt x="1584" y="239"/>
                    <a:pt x="1250" y="180"/>
                    <a:pt x="965" y="144"/>
                  </a:cubicBezTo>
                  <a:cubicBezTo>
                    <a:pt x="381" y="49"/>
                    <a:pt x="0" y="1"/>
                    <a:pt x="0"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9" name="Google Shape;339;p21"/>
            <p:cNvSpPr/>
            <p:nvPr/>
          </p:nvSpPr>
          <p:spPr>
            <a:xfrm>
              <a:off x="5144818" y="2187984"/>
              <a:ext cx="176249" cy="38245"/>
            </a:xfrm>
            <a:custGeom>
              <a:avLst/>
              <a:gdLst/>
              <a:ahLst/>
              <a:cxnLst/>
              <a:rect l="l" t="t" r="r" b="b"/>
              <a:pathLst>
                <a:path w="6097" h="1323" extrusionOk="0">
                  <a:moveTo>
                    <a:pt x="0" y="0"/>
                  </a:moveTo>
                  <a:cubicBezTo>
                    <a:pt x="0" y="1"/>
                    <a:pt x="370" y="120"/>
                    <a:pt x="953" y="286"/>
                  </a:cubicBezTo>
                  <a:cubicBezTo>
                    <a:pt x="1239" y="370"/>
                    <a:pt x="1560" y="441"/>
                    <a:pt x="1917" y="536"/>
                  </a:cubicBezTo>
                  <a:cubicBezTo>
                    <a:pt x="2274" y="620"/>
                    <a:pt x="2655" y="703"/>
                    <a:pt x="3036" y="786"/>
                  </a:cubicBezTo>
                  <a:cubicBezTo>
                    <a:pt x="3215" y="834"/>
                    <a:pt x="3406" y="858"/>
                    <a:pt x="3608" y="905"/>
                  </a:cubicBezTo>
                  <a:cubicBezTo>
                    <a:pt x="3787" y="941"/>
                    <a:pt x="3977" y="977"/>
                    <a:pt x="4156" y="1013"/>
                  </a:cubicBezTo>
                  <a:cubicBezTo>
                    <a:pt x="4513" y="1084"/>
                    <a:pt x="4846" y="1143"/>
                    <a:pt x="5132" y="1191"/>
                  </a:cubicBezTo>
                  <a:cubicBezTo>
                    <a:pt x="5715" y="1274"/>
                    <a:pt x="6096" y="1322"/>
                    <a:pt x="6096" y="1322"/>
                  </a:cubicBezTo>
                  <a:cubicBezTo>
                    <a:pt x="6096" y="1322"/>
                    <a:pt x="5727" y="1203"/>
                    <a:pt x="5168" y="1060"/>
                  </a:cubicBezTo>
                  <a:cubicBezTo>
                    <a:pt x="4882" y="965"/>
                    <a:pt x="4549" y="893"/>
                    <a:pt x="4191" y="798"/>
                  </a:cubicBezTo>
                  <a:cubicBezTo>
                    <a:pt x="4013" y="762"/>
                    <a:pt x="3846" y="715"/>
                    <a:pt x="3644" y="667"/>
                  </a:cubicBezTo>
                  <a:cubicBezTo>
                    <a:pt x="3465" y="632"/>
                    <a:pt x="3275" y="584"/>
                    <a:pt x="3084" y="536"/>
                  </a:cubicBezTo>
                  <a:cubicBezTo>
                    <a:pt x="2691" y="465"/>
                    <a:pt x="2310" y="381"/>
                    <a:pt x="1953" y="310"/>
                  </a:cubicBezTo>
                  <a:cubicBezTo>
                    <a:pt x="1596" y="239"/>
                    <a:pt x="1251" y="179"/>
                    <a:pt x="965" y="131"/>
                  </a:cubicBezTo>
                  <a:cubicBezTo>
                    <a:pt x="382" y="48"/>
                    <a:pt x="1" y="0"/>
                    <a:pt x="0"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a:off x="5275599" y="2402744"/>
              <a:ext cx="176596" cy="38245"/>
            </a:xfrm>
            <a:custGeom>
              <a:avLst/>
              <a:gdLst/>
              <a:ahLst/>
              <a:cxnLst/>
              <a:rect l="l" t="t" r="r" b="b"/>
              <a:pathLst>
                <a:path w="6109" h="1323" extrusionOk="0">
                  <a:moveTo>
                    <a:pt x="1" y="1"/>
                  </a:moveTo>
                  <a:cubicBezTo>
                    <a:pt x="1" y="1"/>
                    <a:pt x="370" y="120"/>
                    <a:pt x="953" y="275"/>
                  </a:cubicBezTo>
                  <a:cubicBezTo>
                    <a:pt x="1239" y="370"/>
                    <a:pt x="1560" y="441"/>
                    <a:pt x="1918" y="537"/>
                  </a:cubicBezTo>
                  <a:cubicBezTo>
                    <a:pt x="2275" y="620"/>
                    <a:pt x="2656" y="692"/>
                    <a:pt x="3037" y="787"/>
                  </a:cubicBezTo>
                  <a:cubicBezTo>
                    <a:pt x="3215" y="834"/>
                    <a:pt x="3406" y="858"/>
                    <a:pt x="3608" y="906"/>
                  </a:cubicBezTo>
                  <a:cubicBezTo>
                    <a:pt x="3787" y="930"/>
                    <a:pt x="3977" y="977"/>
                    <a:pt x="4156" y="1013"/>
                  </a:cubicBezTo>
                  <a:cubicBezTo>
                    <a:pt x="4513" y="1084"/>
                    <a:pt x="4847" y="1144"/>
                    <a:pt x="5132" y="1192"/>
                  </a:cubicBezTo>
                  <a:cubicBezTo>
                    <a:pt x="5716" y="1275"/>
                    <a:pt x="6109" y="1323"/>
                    <a:pt x="6109" y="1323"/>
                  </a:cubicBezTo>
                  <a:cubicBezTo>
                    <a:pt x="6109" y="1323"/>
                    <a:pt x="5728" y="1203"/>
                    <a:pt x="5168" y="1061"/>
                  </a:cubicBezTo>
                  <a:cubicBezTo>
                    <a:pt x="4882" y="965"/>
                    <a:pt x="4549" y="894"/>
                    <a:pt x="4192" y="799"/>
                  </a:cubicBezTo>
                  <a:cubicBezTo>
                    <a:pt x="4025" y="763"/>
                    <a:pt x="3846" y="715"/>
                    <a:pt x="3644" y="668"/>
                  </a:cubicBezTo>
                  <a:cubicBezTo>
                    <a:pt x="3465" y="620"/>
                    <a:pt x="3275" y="572"/>
                    <a:pt x="3084" y="537"/>
                  </a:cubicBezTo>
                  <a:cubicBezTo>
                    <a:pt x="2692" y="465"/>
                    <a:pt x="2311" y="382"/>
                    <a:pt x="1953" y="311"/>
                  </a:cubicBezTo>
                  <a:cubicBezTo>
                    <a:pt x="1596" y="239"/>
                    <a:pt x="1251" y="180"/>
                    <a:pt x="965" y="132"/>
                  </a:cubicBezTo>
                  <a:cubicBezTo>
                    <a:pt x="382" y="37"/>
                    <a:pt x="1" y="1"/>
                    <a:pt x="1"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1" name="Google Shape;341;p21"/>
            <p:cNvSpPr/>
            <p:nvPr/>
          </p:nvSpPr>
          <p:spPr>
            <a:xfrm>
              <a:off x="5196101" y="1833482"/>
              <a:ext cx="46830" cy="175208"/>
            </a:xfrm>
            <a:custGeom>
              <a:avLst/>
              <a:gdLst/>
              <a:ahLst/>
              <a:cxnLst/>
              <a:rect l="l" t="t" r="r" b="b"/>
              <a:pathLst>
                <a:path w="1620" h="6061" extrusionOk="0">
                  <a:moveTo>
                    <a:pt x="1620" y="0"/>
                  </a:moveTo>
                  <a:cubicBezTo>
                    <a:pt x="1620" y="0"/>
                    <a:pt x="1477" y="357"/>
                    <a:pt x="1310" y="941"/>
                  </a:cubicBezTo>
                  <a:cubicBezTo>
                    <a:pt x="1215" y="1203"/>
                    <a:pt x="1120" y="1536"/>
                    <a:pt x="1012" y="1893"/>
                  </a:cubicBezTo>
                  <a:cubicBezTo>
                    <a:pt x="905" y="2227"/>
                    <a:pt x="798" y="2619"/>
                    <a:pt x="703" y="2989"/>
                  </a:cubicBezTo>
                  <a:cubicBezTo>
                    <a:pt x="655" y="3191"/>
                    <a:pt x="596" y="3370"/>
                    <a:pt x="548" y="3560"/>
                  </a:cubicBezTo>
                  <a:cubicBezTo>
                    <a:pt x="500" y="3751"/>
                    <a:pt x="465" y="3929"/>
                    <a:pt x="417" y="4108"/>
                  </a:cubicBezTo>
                  <a:cubicBezTo>
                    <a:pt x="322" y="4465"/>
                    <a:pt x="250" y="4810"/>
                    <a:pt x="191" y="5096"/>
                  </a:cubicBezTo>
                  <a:cubicBezTo>
                    <a:pt x="60" y="5667"/>
                    <a:pt x="0" y="6060"/>
                    <a:pt x="0" y="6060"/>
                  </a:cubicBezTo>
                  <a:cubicBezTo>
                    <a:pt x="0" y="6060"/>
                    <a:pt x="131" y="5703"/>
                    <a:pt x="310" y="5132"/>
                  </a:cubicBezTo>
                  <a:cubicBezTo>
                    <a:pt x="393" y="4870"/>
                    <a:pt x="500" y="4536"/>
                    <a:pt x="608" y="4179"/>
                  </a:cubicBezTo>
                  <a:cubicBezTo>
                    <a:pt x="667" y="4001"/>
                    <a:pt x="727" y="3810"/>
                    <a:pt x="774" y="3631"/>
                  </a:cubicBezTo>
                  <a:cubicBezTo>
                    <a:pt x="822" y="3441"/>
                    <a:pt x="870" y="3262"/>
                    <a:pt x="917" y="3072"/>
                  </a:cubicBezTo>
                  <a:cubicBezTo>
                    <a:pt x="1024" y="2679"/>
                    <a:pt x="1120" y="2310"/>
                    <a:pt x="1203" y="1953"/>
                  </a:cubicBezTo>
                  <a:cubicBezTo>
                    <a:pt x="1286" y="1595"/>
                    <a:pt x="1370" y="1250"/>
                    <a:pt x="1429" y="964"/>
                  </a:cubicBezTo>
                  <a:cubicBezTo>
                    <a:pt x="1560" y="393"/>
                    <a:pt x="1620" y="0"/>
                    <a:pt x="1620"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2" name="Google Shape;342;p21"/>
            <p:cNvSpPr/>
            <p:nvPr/>
          </p:nvSpPr>
          <p:spPr>
            <a:xfrm>
              <a:off x="5326882" y="2048242"/>
              <a:ext cx="46859" cy="175208"/>
            </a:xfrm>
            <a:custGeom>
              <a:avLst/>
              <a:gdLst/>
              <a:ahLst/>
              <a:cxnLst/>
              <a:rect l="l" t="t" r="r" b="b"/>
              <a:pathLst>
                <a:path w="1621" h="6061" extrusionOk="0">
                  <a:moveTo>
                    <a:pt x="1620" y="1"/>
                  </a:moveTo>
                  <a:cubicBezTo>
                    <a:pt x="1620" y="1"/>
                    <a:pt x="1489" y="370"/>
                    <a:pt x="1310" y="941"/>
                  </a:cubicBezTo>
                  <a:cubicBezTo>
                    <a:pt x="1215" y="1203"/>
                    <a:pt x="1120" y="1536"/>
                    <a:pt x="1013" y="1894"/>
                  </a:cubicBezTo>
                  <a:cubicBezTo>
                    <a:pt x="906" y="2227"/>
                    <a:pt x="799" y="2620"/>
                    <a:pt x="703" y="2989"/>
                  </a:cubicBezTo>
                  <a:cubicBezTo>
                    <a:pt x="656" y="3180"/>
                    <a:pt x="596" y="3358"/>
                    <a:pt x="548" y="3549"/>
                  </a:cubicBezTo>
                  <a:cubicBezTo>
                    <a:pt x="501" y="3751"/>
                    <a:pt x="465" y="3930"/>
                    <a:pt x="418" y="4108"/>
                  </a:cubicBezTo>
                  <a:cubicBezTo>
                    <a:pt x="322" y="4465"/>
                    <a:pt x="251" y="4811"/>
                    <a:pt x="191" y="5085"/>
                  </a:cubicBezTo>
                  <a:cubicBezTo>
                    <a:pt x="60" y="5668"/>
                    <a:pt x="1" y="6061"/>
                    <a:pt x="1" y="6061"/>
                  </a:cubicBezTo>
                  <a:cubicBezTo>
                    <a:pt x="1" y="6061"/>
                    <a:pt x="132" y="5704"/>
                    <a:pt x="310" y="5132"/>
                  </a:cubicBezTo>
                  <a:cubicBezTo>
                    <a:pt x="394" y="4870"/>
                    <a:pt x="501" y="4537"/>
                    <a:pt x="608" y="4180"/>
                  </a:cubicBezTo>
                  <a:cubicBezTo>
                    <a:pt x="668" y="4001"/>
                    <a:pt x="727" y="3811"/>
                    <a:pt x="775" y="3632"/>
                  </a:cubicBezTo>
                  <a:cubicBezTo>
                    <a:pt x="822" y="3441"/>
                    <a:pt x="870" y="3263"/>
                    <a:pt x="918" y="3060"/>
                  </a:cubicBezTo>
                  <a:cubicBezTo>
                    <a:pt x="1025" y="2679"/>
                    <a:pt x="1120" y="2310"/>
                    <a:pt x="1203" y="1953"/>
                  </a:cubicBezTo>
                  <a:cubicBezTo>
                    <a:pt x="1287" y="1596"/>
                    <a:pt x="1370" y="1251"/>
                    <a:pt x="1430" y="965"/>
                  </a:cubicBezTo>
                  <a:cubicBezTo>
                    <a:pt x="1560" y="382"/>
                    <a:pt x="1620" y="1"/>
                    <a:pt x="1620"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3" name="Google Shape;343;p21"/>
            <p:cNvSpPr/>
            <p:nvPr/>
          </p:nvSpPr>
          <p:spPr>
            <a:xfrm>
              <a:off x="5458039" y="2263030"/>
              <a:ext cx="46830" cy="174861"/>
            </a:xfrm>
            <a:custGeom>
              <a:avLst/>
              <a:gdLst/>
              <a:ahLst/>
              <a:cxnLst/>
              <a:rect l="l" t="t" r="r" b="b"/>
              <a:pathLst>
                <a:path w="1620" h="6049" extrusionOk="0">
                  <a:moveTo>
                    <a:pt x="1619" y="0"/>
                  </a:moveTo>
                  <a:lnTo>
                    <a:pt x="1619" y="0"/>
                  </a:lnTo>
                  <a:cubicBezTo>
                    <a:pt x="1619" y="0"/>
                    <a:pt x="1488" y="369"/>
                    <a:pt x="1310" y="929"/>
                  </a:cubicBezTo>
                  <a:cubicBezTo>
                    <a:pt x="1226" y="1203"/>
                    <a:pt x="1119" y="1524"/>
                    <a:pt x="1012" y="1881"/>
                  </a:cubicBezTo>
                  <a:cubicBezTo>
                    <a:pt x="905" y="2226"/>
                    <a:pt x="810" y="2619"/>
                    <a:pt x="703" y="2988"/>
                  </a:cubicBezTo>
                  <a:cubicBezTo>
                    <a:pt x="655" y="3179"/>
                    <a:pt x="595" y="3358"/>
                    <a:pt x="548" y="3548"/>
                  </a:cubicBezTo>
                  <a:cubicBezTo>
                    <a:pt x="512" y="3750"/>
                    <a:pt x="464" y="3917"/>
                    <a:pt x="417" y="4108"/>
                  </a:cubicBezTo>
                  <a:cubicBezTo>
                    <a:pt x="333" y="4453"/>
                    <a:pt x="250" y="4798"/>
                    <a:pt x="191" y="5084"/>
                  </a:cubicBezTo>
                  <a:cubicBezTo>
                    <a:pt x="60" y="5667"/>
                    <a:pt x="0" y="6048"/>
                    <a:pt x="0" y="6048"/>
                  </a:cubicBezTo>
                  <a:cubicBezTo>
                    <a:pt x="0" y="6048"/>
                    <a:pt x="131" y="5691"/>
                    <a:pt x="310" y="5132"/>
                  </a:cubicBezTo>
                  <a:cubicBezTo>
                    <a:pt x="405" y="4858"/>
                    <a:pt x="512" y="4536"/>
                    <a:pt x="607" y="4179"/>
                  </a:cubicBezTo>
                  <a:cubicBezTo>
                    <a:pt x="667" y="4001"/>
                    <a:pt x="726" y="3810"/>
                    <a:pt x="774" y="3620"/>
                  </a:cubicBezTo>
                  <a:cubicBezTo>
                    <a:pt x="822" y="3429"/>
                    <a:pt x="881" y="3250"/>
                    <a:pt x="917" y="3060"/>
                  </a:cubicBezTo>
                  <a:cubicBezTo>
                    <a:pt x="1024" y="2667"/>
                    <a:pt x="1119" y="2298"/>
                    <a:pt x="1203" y="1941"/>
                  </a:cubicBezTo>
                  <a:cubicBezTo>
                    <a:pt x="1298" y="1584"/>
                    <a:pt x="1369" y="1238"/>
                    <a:pt x="1429" y="964"/>
                  </a:cubicBezTo>
                  <a:cubicBezTo>
                    <a:pt x="1560" y="381"/>
                    <a:pt x="1619" y="0"/>
                    <a:pt x="1619"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3329550" y="-40986"/>
              <a:ext cx="2252010" cy="4605167"/>
            </a:xfrm>
            <a:custGeom>
              <a:avLst/>
              <a:gdLst/>
              <a:ahLst/>
              <a:cxnLst/>
              <a:rect l="l" t="t" r="r" b="b"/>
              <a:pathLst>
                <a:path w="77904" h="159307" fill="none" extrusionOk="0">
                  <a:moveTo>
                    <a:pt x="21885" y="1"/>
                  </a:moveTo>
                  <a:cubicBezTo>
                    <a:pt x="17955" y="2453"/>
                    <a:pt x="1" y="32279"/>
                    <a:pt x="21111" y="47197"/>
                  </a:cubicBezTo>
                  <a:cubicBezTo>
                    <a:pt x="34755" y="56841"/>
                    <a:pt x="77903" y="67807"/>
                    <a:pt x="67295" y="86190"/>
                  </a:cubicBezTo>
                  <a:cubicBezTo>
                    <a:pt x="63497" y="92762"/>
                    <a:pt x="19444" y="108038"/>
                    <a:pt x="7490" y="128040"/>
                  </a:cubicBezTo>
                  <a:cubicBezTo>
                    <a:pt x="1930" y="137339"/>
                    <a:pt x="2465" y="149412"/>
                    <a:pt x="6883" y="159306"/>
                  </a:cubicBezTo>
                </a:path>
              </a:pathLst>
            </a:custGeom>
            <a:noFill/>
            <a:ln w="19050" cap="flat" cmpd="sng">
              <a:solidFill>
                <a:srgbClr val="004B63"/>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4959631" y="2450558"/>
              <a:ext cx="520769" cy="231954"/>
            </a:xfrm>
            <a:custGeom>
              <a:avLst/>
              <a:gdLst/>
              <a:ahLst/>
              <a:cxnLst/>
              <a:rect l="l" t="t" r="r" b="b"/>
              <a:pathLst>
                <a:path w="18015" h="8024" extrusionOk="0">
                  <a:moveTo>
                    <a:pt x="2896" y="0"/>
                  </a:moveTo>
                  <a:cubicBezTo>
                    <a:pt x="1111" y="0"/>
                    <a:pt x="1" y="216"/>
                    <a:pt x="1" y="216"/>
                  </a:cubicBezTo>
                  <a:cubicBezTo>
                    <a:pt x="1" y="216"/>
                    <a:pt x="168" y="1050"/>
                    <a:pt x="4168" y="4610"/>
                  </a:cubicBezTo>
                  <a:cubicBezTo>
                    <a:pt x="7524" y="7506"/>
                    <a:pt x="12221" y="8023"/>
                    <a:pt x="15221" y="8023"/>
                  </a:cubicBezTo>
                  <a:cubicBezTo>
                    <a:pt x="15798" y="8023"/>
                    <a:pt x="16311" y="8004"/>
                    <a:pt x="16741" y="7979"/>
                  </a:cubicBezTo>
                  <a:cubicBezTo>
                    <a:pt x="17563" y="7908"/>
                    <a:pt x="18015" y="6991"/>
                    <a:pt x="17551" y="6300"/>
                  </a:cubicBezTo>
                  <a:cubicBezTo>
                    <a:pt x="15860" y="3848"/>
                    <a:pt x="10764" y="1097"/>
                    <a:pt x="7311" y="431"/>
                  </a:cubicBezTo>
                  <a:cubicBezTo>
                    <a:pt x="5620" y="99"/>
                    <a:pt x="4104" y="0"/>
                    <a:pt x="2896" y="0"/>
                  </a:cubicBezTo>
                  <a:close/>
                </a:path>
              </a:pathLst>
            </a:custGeom>
            <a:solidFill>
              <a:srgbClr val="208F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6" name="Google Shape;346;p21"/>
            <p:cNvSpPr/>
            <p:nvPr/>
          </p:nvSpPr>
          <p:spPr>
            <a:xfrm>
              <a:off x="4959631" y="2456455"/>
              <a:ext cx="507702" cy="209290"/>
            </a:xfrm>
            <a:custGeom>
              <a:avLst/>
              <a:gdLst/>
              <a:ahLst/>
              <a:cxnLst/>
              <a:rect l="l" t="t" r="r" b="b"/>
              <a:pathLst>
                <a:path w="17563" h="7240" extrusionOk="0">
                  <a:moveTo>
                    <a:pt x="1" y="0"/>
                  </a:moveTo>
                  <a:cubicBezTo>
                    <a:pt x="1" y="0"/>
                    <a:pt x="275" y="120"/>
                    <a:pt x="751" y="334"/>
                  </a:cubicBezTo>
                  <a:cubicBezTo>
                    <a:pt x="1227" y="536"/>
                    <a:pt x="1918" y="822"/>
                    <a:pt x="2727" y="1179"/>
                  </a:cubicBezTo>
                  <a:cubicBezTo>
                    <a:pt x="3549" y="1536"/>
                    <a:pt x="4501" y="1941"/>
                    <a:pt x="5525" y="2370"/>
                  </a:cubicBezTo>
                  <a:cubicBezTo>
                    <a:pt x="6561" y="2798"/>
                    <a:pt x="7645" y="3251"/>
                    <a:pt x="8740" y="3703"/>
                  </a:cubicBezTo>
                  <a:cubicBezTo>
                    <a:pt x="9847" y="4156"/>
                    <a:pt x="10943" y="4596"/>
                    <a:pt x="11979" y="5013"/>
                  </a:cubicBezTo>
                  <a:cubicBezTo>
                    <a:pt x="13002" y="5430"/>
                    <a:pt x="13967" y="5822"/>
                    <a:pt x="14800" y="6144"/>
                  </a:cubicBezTo>
                  <a:cubicBezTo>
                    <a:pt x="15634" y="6477"/>
                    <a:pt x="16336" y="6739"/>
                    <a:pt x="16812" y="6942"/>
                  </a:cubicBezTo>
                  <a:cubicBezTo>
                    <a:pt x="17289" y="7132"/>
                    <a:pt x="17563" y="7239"/>
                    <a:pt x="17563" y="7239"/>
                  </a:cubicBezTo>
                  <a:cubicBezTo>
                    <a:pt x="17563" y="7239"/>
                    <a:pt x="17301" y="7108"/>
                    <a:pt x="16824" y="6906"/>
                  </a:cubicBezTo>
                  <a:cubicBezTo>
                    <a:pt x="16348" y="6692"/>
                    <a:pt x="15658" y="6394"/>
                    <a:pt x="14848" y="6061"/>
                  </a:cubicBezTo>
                  <a:cubicBezTo>
                    <a:pt x="14026" y="5703"/>
                    <a:pt x="13074" y="5299"/>
                    <a:pt x="12050" y="4870"/>
                  </a:cubicBezTo>
                  <a:cubicBezTo>
                    <a:pt x="11014" y="4429"/>
                    <a:pt x="9931" y="3989"/>
                    <a:pt x="8835" y="3525"/>
                  </a:cubicBezTo>
                  <a:cubicBezTo>
                    <a:pt x="7728" y="3084"/>
                    <a:pt x="6633" y="2632"/>
                    <a:pt x="5597" y="2215"/>
                  </a:cubicBezTo>
                  <a:cubicBezTo>
                    <a:pt x="4573" y="1798"/>
                    <a:pt x="3608" y="1417"/>
                    <a:pt x="2775" y="1084"/>
                  </a:cubicBezTo>
                  <a:cubicBezTo>
                    <a:pt x="1942" y="762"/>
                    <a:pt x="1239" y="488"/>
                    <a:pt x="763" y="298"/>
                  </a:cubicBezTo>
                  <a:cubicBezTo>
                    <a:pt x="287" y="108"/>
                    <a:pt x="1" y="0"/>
                    <a:pt x="1"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7" name="Google Shape;347;p21"/>
            <p:cNvSpPr/>
            <p:nvPr/>
          </p:nvSpPr>
          <p:spPr>
            <a:xfrm>
              <a:off x="5072200" y="2531819"/>
              <a:ext cx="65765" cy="29283"/>
            </a:xfrm>
            <a:custGeom>
              <a:avLst/>
              <a:gdLst/>
              <a:ahLst/>
              <a:cxnLst/>
              <a:rect l="l" t="t" r="r" b="b"/>
              <a:pathLst>
                <a:path w="2275" h="1013" extrusionOk="0">
                  <a:moveTo>
                    <a:pt x="2274" y="1"/>
                  </a:moveTo>
                  <a:cubicBezTo>
                    <a:pt x="2274" y="1"/>
                    <a:pt x="2131" y="37"/>
                    <a:pt x="1905" y="132"/>
                  </a:cubicBezTo>
                  <a:cubicBezTo>
                    <a:pt x="1798" y="179"/>
                    <a:pt x="1667" y="215"/>
                    <a:pt x="1536" y="275"/>
                  </a:cubicBezTo>
                  <a:cubicBezTo>
                    <a:pt x="1393" y="346"/>
                    <a:pt x="1262" y="406"/>
                    <a:pt x="1119" y="465"/>
                  </a:cubicBezTo>
                  <a:cubicBezTo>
                    <a:pt x="965" y="537"/>
                    <a:pt x="834" y="596"/>
                    <a:pt x="703" y="656"/>
                  </a:cubicBezTo>
                  <a:cubicBezTo>
                    <a:pt x="560" y="715"/>
                    <a:pt x="441" y="787"/>
                    <a:pt x="345" y="834"/>
                  </a:cubicBezTo>
                  <a:cubicBezTo>
                    <a:pt x="131" y="941"/>
                    <a:pt x="0" y="1013"/>
                    <a:pt x="0" y="1013"/>
                  </a:cubicBezTo>
                  <a:cubicBezTo>
                    <a:pt x="0" y="1013"/>
                    <a:pt x="143" y="965"/>
                    <a:pt x="369" y="882"/>
                  </a:cubicBezTo>
                  <a:cubicBezTo>
                    <a:pt x="476" y="834"/>
                    <a:pt x="607" y="787"/>
                    <a:pt x="738" y="727"/>
                  </a:cubicBezTo>
                  <a:cubicBezTo>
                    <a:pt x="881" y="668"/>
                    <a:pt x="1012" y="608"/>
                    <a:pt x="1155" y="548"/>
                  </a:cubicBezTo>
                  <a:cubicBezTo>
                    <a:pt x="1310" y="477"/>
                    <a:pt x="1441" y="418"/>
                    <a:pt x="1572" y="358"/>
                  </a:cubicBezTo>
                  <a:cubicBezTo>
                    <a:pt x="1715" y="298"/>
                    <a:pt x="1834" y="215"/>
                    <a:pt x="1929" y="179"/>
                  </a:cubicBezTo>
                  <a:cubicBezTo>
                    <a:pt x="2143" y="72"/>
                    <a:pt x="2274" y="1"/>
                    <a:pt x="2274"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8" name="Google Shape;348;p21"/>
            <p:cNvSpPr/>
            <p:nvPr/>
          </p:nvSpPr>
          <p:spPr>
            <a:xfrm>
              <a:off x="5164765" y="2570036"/>
              <a:ext cx="65793" cy="29283"/>
            </a:xfrm>
            <a:custGeom>
              <a:avLst/>
              <a:gdLst/>
              <a:ahLst/>
              <a:cxnLst/>
              <a:rect l="l" t="t" r="r" b="b"/>
              <a:pathLst>
                <a:path w="2276" h="1013" extrusionOk="0">
                  <a:moveTo>
                    <a:pt x="2275" y="0"/>
                  </a:moveTo>
                  <a:cubicBezTo>
                    <a:pt x="2275" y="0"/>
                    <a:pt x="2120" y="48"/>
                    <a:pt x="1906" y="131"/>
                  </a:cubicBezTo>
                  <a:cubicBezTo>
                    <a:pt x="1799" y="179"/>
                    <a:pt x="1668" y="227"/>
                    <a:pt x="1525" y="286"/>
                  </a:cubicBezTo>
                  <a:cubicBezTo>
                    <a:pt x="1394" y="346"/>
                    <a:pt x="1263" y="405"/>
                    <a:pt x="1108" y="465"/>
                  </a:cubicBezTo>
                  <a:cubicBezTo>
                    <a:pt x="965" y="536"/>
                    <a:pt x="834" y="596"/>
                    <a:pt x="692" y="655"/>
                  </a:cubicBezTo>
                  <a:cubicBezTo>
                    <a:pt x="561" y="715"/>
                    <a:pt x="441" y="786"/>
                    <a:pt x="334" y="834"/>
                  </a:cubicBezTo>
                  <a:cubicBezTo>
                    <a:pt x="132" y="941"/>
                    <a:pt x="1" y="1012"/>
                    <a:pt x="1" y="1012"/>
                  </a:cubicBezTo>
                  <a:cubicBezTo>
                    <a:pt x="1" y="1012"/>
                    <a:pt x="144" y="965"/>
                    <a:pt x="370" y="881"/>
                  </a:cubicBezTo>
                  <a:cubicBezTo>
                    <a:pt x="477" y="834"/>
                    <a:pt x="608" y="786"/>
                    <a:pt x="739" y="727"/>
                  </a:cubicBezTo>
                  <a:cubicBezTo>
                    <a:pt x="870" y="667"/>
                    <a:pt x="1013" y="608"/>
                    <a:pt x="1156" y="548"/>
                  </a:cubicBezTo>
                  <a:cubicBezTo>
                    <a:pt x="1311" y="477"/>
                    <a:pt x="1442" y="417"/>
                    <a:pt x="1573" y="358"/>
                  </a:cubicBezTo>
                  <a:cubicBezTo>
                    <a:pt x="1704" y="298"/>
                    <a:pt x="1823" y="227"/>
                    <a:pt x="1930" y="179"/>
                  </a:cubicBezTo>
                  <a:cubicBezTo>
                    <a:pt x="2144" y="72"/>
                    <a:pt x="2275" y="0"/>
                    <a:pt x="2275"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9" name="Google Shape;349;p21"/>
            <p:cNvSpPr/>
            <p:nvPr/>
          </p:nvSpPr>
          <p:spPr>
            <a:xfrm>
              <a:off x="5257011" y="2608571"/>
              <a:ext cx="66111" cy="29630"/>
            </a:xfrm>
            <a:custGeom>
              <a:avLst/>
              <a:gdLst/>
              <a:ahLst/>
              <a:cxnLst/>
              <a:rect l="l" t="t" r="r" b="b"/>
              <a:pathLst>
                <a:path w="2287" h="1025" extrusionOk="0">
                  <a:moveTo>
                    <a:pt x="2287" y="1"/>
                  </a:moveTo>
                  <a:cubicBezTo>
                    <a:pt x="2287" y="1"/>
                    <a:pt x="2132" y="49"/>
                    <a:pt x="1906" y="144"/>
                  </a:cubicBezTo>
                  <a:cubicBezTo>
                    <a:pt x="1811" y="179"/>
                    <a:pt x="1668" y="227"/>
                    <a:pt x="1537" y="287"/>
                  </a:cubicBezTo>
                  <a:cubicBezTo>
                    <a:pt x="1406" y="346"/>
                    <a:pt x="1275" y="406"/>
                    <a:pt x="1120" y="465"/>
                  </a:cubicBezTo>
                  <a:cubicBezTo>
                    <a:pt x="977" y="537"/>
                    <a:pt x="834" y="596"/>
                    <a:pt x="703" y="656"/>
                  </a:cubicBezTo>
                  <a:cubicBezTo>
                    <a:pt x="572" y="727"/>
                    <a:pt x="453" y="799"/>
                    <a:pt x="346" y="834"/>
                  </a:cubicBezTo>
                  <a:cubicBezTo>
                    <a:pt x="144" y="941"/>
                    <a:pt x="1" y="1025"/>
                    <a:pt x="1" y="1025"/>
                  </a:cubicBezTo>
                  <a:cubicBezTo>
                    <a:pt x="1" y="1025"/>
                    <a:pt x="156" y="965"/>
                    <a:pt x="382" y="882"/>
                  </a:cubicBezTo>
                  <a:cubicBezTo>
                    <a:pt x="477" y="846"/>
                    <a:pt x="620" y="799"/>
                    <a:pt x="751" y="739"/>
                  </a:cubicBezTo>
                  <a:cubicBezTo>
                    <a:pt x="882" y="680"/>
                    <a:pt x="1013" y="620"/>
                    <a:pt x="1168" y="560"/>
                  </a:cubicBezTo>
                  <a:cubicBezTo>
                    <a:pt x="1311" y="489"/>
                    <a:pt x="1453" y="430"/>
                    <a:pt x="1584" y="370"/>
                  </a:cubicBezTo>
                  <a:cubicBezTo>
                    <a:pt x="1715" y="299"/>
                    <a:pt x="1834" y="227"/>
                    <a:pt x="1942" y="191"/>
                  </a:cubicBezTo>
                  <a:cubicBezTo>
                    <a:pt x="2144" y="84"/>
                    <a:pt x="2287" y="1"/>
                    <a:pt x="2287"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0" name="Google Shape;350;p21"/>
            <p:cNvSpPr/>
            <p:nvPr/>
          </p:nvSpPr>
          <p:spPr>
            <a:xfrm>
              <a:off x="5113163" y="2462642"/>
              <a:ext cx="26161" cy="67499"/>
            </a:xfrm>
            <a:custGeom>
              <a:avLst/>
              <a:gdLst/>
              <a:ahLst/>
              <a:cxnLst/>
              <a:rect l="l" t="t" r="r" b="b"/>
              <a:pathLst>
                <a:path w="905" h="2335" extrusionOk="0">
                  <a:moveTo>
                    <a:pt x="0" y="1"/>
                  </a:moveTo>
                  <a:cubicBezTo>
                    <a:pt x="0" y="1"/>
                    <a:pt x="36" y="144"/>
                    <a:pt x="119" y="370"/>
                  </a:cubicBezTo>
                  <a:cubicBezTo>
                    <a:pt x="155" y="477"/>
                    <a:pt x="202" y="608"/>
                    <a:pt x="250" y="739"/>
                  </a:cubicBezTo>
                  <a:cubicBezTo>
                    <a:pt x="310" y="870"/>
                    <a:pt x="357" y="1025"/>
                    <a:pt x="417" y="1167"/>
                  </a:cubicBezTo>
                  <a:cubicBezTo>
                    <a:pt x="452" y="1322"/>
                    <a:pt x="512" y="1465"/>
                    <a:pt x="572" y="1608"/>
                  </a:cubicBezTo>
                  <a:cubicBezTo>
                    <a:pt x="631" y="1739"/>
                    <a:pt x="691" y="1870"/>
                    <a:pt x="738" y="1977"/>
                  </a:cubicBezTo>
                  <a:cubicBezTo>
                    <a:pt x="833" y="2203"/>
                    <a:pt x="905" y="2334"/>
                    <a:pt x="905" y="2334"/>
                  </a:cubicBezTo>
                  <a:cubicBezTo>
                    <a:pt x="905" y="2334"/>
                    <a:pt x="857" y="2179"/>
                    <a:pt x="786" y="1965"/>
                  </a:cubicBezTo>
                  <a:cubicBezTo>
                    <a:pt x="738" y="1858"/>
                    <a:pt x="691" y="1715"/>
                    <a:pt x="643" y="1584"/>
                  </a:cubicBezTo>
                  <a:cubicBezTo>
                    <a:pt x="583" y="1453"/>
                    <a:pt x="548" y="1310"/>
                    <a:pt x="488" y="1156"/>
                  </a:cubicBezTo>
                  <a:cubicBezTo>
                    <a:pt x="441" y="1013"/>
                    <a:pt x="381" y="858"/>
                    <a:pt x="321" y="727"/>
                  </a:cubicBezTo>
                  <a:cubicBezTo>
                    <a:pt x="262" y="596"/>
                    <a:pt x="202" y="453"/>
                    <a:pt x="155" y="358"/>
                  </a:cubicBezTo>
                  <a:cubicBezTo>
                    <a:pt x="71" y="132"/>
                    <a:pt x="0" y="1"/>
                    <a:pt x="0"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1" name="Google Shape;351;p21"/>
            <p:cNvSpPr/>
            <p:nvPr/>
          </p:nvSpPr>
          <p:spPr>
            <a:xfrm>
              <a:off x="5205381" y="2500858"/>
              <a:ext cx="26537" cy="67470"/>
            </a:xfrm>
            <a:custGeom>
              <a:avLst/>
              <a:gdLst/>
              <a:ahLst/>
              <a:cxnLst/>
              <a:rect l="l" t="t" r="r" b="b"/>
              <a:pathLst>
                <a:path w="918" h="2334" extrusionOk="0">
                  <a:moveTo>
                    <a:pt x="1" y="0"/>
                  </a:moveTo>
                  <a:cubicBezTo>
                    <a:pt x="1" y="0"/>
                    <a:pt x="49" y="143"/>
                    <a:pt x="120" y="369"/>
                  </a:cubicBezTo>
                  <a:cubicBezTo>
                    <a:pt x="168" y="476"/>
                    <a:pt x="215" y="607"/>
                    <a:pt x="263" y="738"/>
                  </a:cubicBezTo>
                  <a:cubicBezTo>
                    <a:pt x="322" y="881"/>
                    <a:pt x="358" y="1024"/>
                    <a:pt x="418" y="1179"/>
                  </a:cubicBezTo>
                  <a:cubicBezTo>
                    <a:pt x="465" y="1322"/>
                    <a:pt x="525" y="1477"/>
                    <a:pt x="584" y="1608"/>
                  </a:cubicBezTo>
                  <a:cubicBezTo>
                    <a:pt x="644" y="1739"/>
                    <a:pt x="703" y="1870"/>
                    <a:pt x="751" y="1977"/>
                  </a:cubicBezTo>
                  <a:cubicBezTo>
                    <a:pt x="834" y="2203"/>
                    <a:pt x="918" y="2334"/>
                    <a:pt x="918" y="2334"/>
                  </a:cubicBezTo>
                  <a:cubicBezTo>
                    <a:pt x="918" y="2334"/>
                    <a:pt x="870" y="2179"/>
                    <a:pt x="799" y="1965"/>
                  </a:cubicBezTo>
                  <a:cubicBezTo>
                    <a:pt x="751" y="1858"/>
                    <a:pt x="703" y="1727"/>
                    <a:pt x="656" y="1584"/>
                  </a:cubicBezTo>
                  <a:cubicBezTo>
                    <a:pt x="596" y="1453"/>
                    <a:pt x="560" y="1310"/>
                    <a:pt x="501" y="1155"/>
                  </a:cubicBezTo>
                  <a:cubicBezTo>
                    <a:pt x="453" y="1012"/>
                    <a:pt x="394" y="857"/>
                    <a:pt x="334" y="727"/>
                  </a:cubicBezTo>
                  <a:cubicBezTo>
                    <a:pt x="275" y="596"/>
                    <a:pt x="215" y="465"/>
                    <a:pt x="168" y="357"/>
                  </a:cubicBezTo>
                  <a:cubicBezTo>
                    <a:pt x="84" y="131"/>
                    <a:pt x="1" y="0"/>
                    <a:pt x="1"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 name="Google Shape;352;p21"/>
            <p:cNvSpPr/>
            <p:nvPr/>
          </p:nvSpPr>
          <p:spPr>
            <a:xfrm>
              <a:off x="5297974" y="2539046"/>
              <a:ext cx="26190" cy="67499"/>
            </a:xfrm>
            <a:custGeom>
              <a:avLst/>
              <a:gdLst/>
              <a:ahLst/>
              <a:cxnLst/>
              <a:rect l="l" t="t" r="r" b="b"/>
              <a:pathLst>
                <a:path w="906" h="2335" extrusionOk="0">
                  <a:moveTo>
                    <a:pt x="1" y="1"/>
                  </a:moveTo>
                  <a:cubicBezTo>
                    <a:pt x="1" y="1"/>
                    <a:pt x="48" y="168"/>
                    <a:pt x="120" y="370"/>
                  </a:cubicBezTo>
                  <a:cubicBezTo>
                    <a:pt x="167" y="477"/>
                    <a:pt x="215" y="608"/>
                    <a:pt x="251" y="751"/>
                  </a:cubicBezTo>
                  <a:cubicBezTo>
                    <a:pt x="310" y="882"/>
                    <a:pt x="358" y="1025"/>
                    <a:pt x="417" y="1180"/>
                  </a:cubicBezTo>
                  <a:cubicBezTo>
                    <a:pt x="465" y="1322"/>
                    <a:pt x="525" y="1477"/>
                    <a:pt x="584" y="1608"/>
                  </a:cubicBezTo>
                  <a:cubicBezTo>
                    <a:pt x="644" y="1739"/>
                    <a:pt x="703" y="1870"/>
                    <a:pt x="751" y="1977"/>
                  </a:cubicBezTo>
                  <a:cubicBezTo>
                    <a:pt x="834" y="2203"/>
                    <a:pt x="906" y="2334"/>
                    <a:pt x="906" y="2334"/>
                  </a:cubicBezTo>
                  <a:cubicBezTo>
                    <a:pt x="906" y="2334"/>
                    <a:pt x="870" y="2192"/>
                    <a:pt x="786" y="1965"/>
                  </a:cubicBezTo>
                  <a:cubicBezTo>
                    <a:pt x="739" y="1858"/>
                    <a:pt x="703" y="1727"/>
                    <a:pt x="656" y="1596"/>
                  </a:cubicBezTo>
                  <a:cubicBezTo>
                    <a:pt x="596" y="1453"/>
                    <a:pt x="548" y="1311"/>
                    <a:pt x="489" y="1156"/>
                  </a:cubicBezTo>
                  <a:cubicBezTo>
                    <a:pt x="453" y="1013"/>
                    <a:pt x="394" y="858"/>
                    <a:pt x="334" y="727"/>
                  </a:cubicBezTo>
                  <a:cubicBezTo>
                    <a:pt x="275" y="596"/>
                    <a:pt x="215" y="465"/>
                    <a:pt x="167" y="358"/>
                  </a:cubicBezTo>
                  <a:cubicBezTo>
                    <a:pt x="72" y="132"/>
                    <a:pt x="1" y="1"/>
                    <a:pt x="1"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3" name="Google Shape;353;p21"/>
            <p:cNvSpPr/>
            <p:nvPr/>
          </p:nvSpPr>
          <p:spPr>
            <a:xfrm>
              <a:off x="3486175" y="-80475"/>
              <a:ext cx="4740743" cy="4761557"/>
            </a:xfrm>
            <a:custGeom>
              <a:avLst/>
              <a:gdLst/>
              <a:ahLst/>
              <a:cxnLst/>
              <a:rect l="l" t="t" r="r" b="b"/>
              <a:pathLst>
                <a:path w="163997" h="164717" extrusionOk="0">
                  <a:moveTo>
                    <a:pt x="31968" y="0"/>
                  </a:moveTo>
                  <a:cubicBezTo>
                    <a:pt x="26996" y="0"/>
                    <a:pt x="22166" y="1212"/>
                    <a:pt x="18431" y="4570"/>
                  </a:cubicBezTo>
                  <a:cubicBezTo>
                    <a:pt x="0" y="21131"/>
                    <a:pt x="11644" y="44479"/>
                    <a:pt x="31826" y="48873"/>
                  </a:cubicBezTo>
                  <a:cubicBezTo>
                    <a:pt x="44208" y="51563"/>
                    <a:pt x="64913" y="55361"/>
                    <a:pt x="70997" y="70197"/>
                  </a:cubicBezTo>
                  <a:cubicBezTo>
                    <a:pt x="86297" y="107511"/>
                    <a:pt x="24122" y="94176"/>
                    <a:pt x="19931" y="137383"/>
                  </a:cubicBezTo>
                  <a:cubicBezTo>
                    <a:pt x="17956" y="157679"/>
                    <a:pt x="30712" y="164717"/>
                    <a:pt x="43572" y="164717"/>
                  </a:cubicBezTo>
                  <a:cubicBezTo>
                    <a:pt x="50863" y="164717"/>
                    <a:pt x="58186" y="162455"/>
                    <a:pt x="62877" y="159065"/>
                  </a:cubicBezTo>
                  <a:cubicBezTo>
                    <a:pt x="75129" y="150206"/>
                    <a:pt x="76903" y="132835"/>
                    <a:pt x="96012" y="123537"/>
                  </a:cubicBezTo>
                  <a:cubicBezTo>
                    <a:pt x="110181" y="116631"/>
                    <a:pt x="127778" y="118691"/>
                    <a:pt x="141149" y="110368"/>
                  </a:cubicBezTo>
                  <a:cubicBezTo>
                    <a:pt x="161985" y="97402"/>
                    <a:pt x="163997" y="62970"/>
                    <a:pt x="157687" y="48896"/>
                  </a:cubicBezTo>
                  <a:cubicBezTo>
                    <a:pt x="153531" y="39657"/>
                    <a:pt x="140661" y="26918"/>
                    <a:pt x="128992" y="25382"/>
                  </a:cubicBezTo>
                  <a:cubicBezTo>
                    <a:pt x="127955" y="25246"/>
                    <a:pt x="126920" y="25183"/>
                    <a:pt x="125888" y="25183"/>
                  </a:cubicBezTo>
                  <a:cubicBezTo>
                    <a:pt x="119048" y="25183"/>
                    <a:pt x="112341" y="27933"/>
                    <a:pt x="105823" y="30323"/>
                  </a:cubicBezTo>
                  <a:cubicBezTo>
                    <a:pt x="99282" y="32722"/>
                    <a:pt x="94033" y="33739"/>
                    <a:pt x="89701" y="33739"/>
                  </a:cubicBezTo>
                  <a:cubicBezTo>
                    <a:pt x="71681" y="33739"/>
                    <a:pt x="69533" y="16137"/>
                    <a:pt x="56210" y="7248"/>
                  </a:cubicBezTo>
                  <a:cubicBezTo>
                    <a:pt x="53060" y="5140"/>
                    <a:pt x="42210" y="0"/>
                    <a:pt x="31968"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 name="Google Shape;354;p21"/>
            <p:cNvSpPr/>
            <p:nvPr/>
          </p:nvSpPr>
          <p:spPr>
            <a:xfrm>
              <a:off x="5968387" y="1307439"/>
              <a:ext cx="632352" cy="743241"/>
            </a:xfrm>
            <a:custGeom>
              <a:avLst/>
              <a:gdLst/>
              <a:ahLst/>
              <a:cxnLst/>
              <a:rect l="l" t="t" r="r" b="b"/>
              <a:pathLst>
                <a:path w="21875" h="25711" extrusionOk="0">
                  <a:moveTo>
                    <a:pt x="2976" y="0"/>
                  </a:moveTo>
                  <a:cubicBezTo>
                    <a:pt x="2961" y="0"/>
                    <a:pt x="2947" y="2"/>
                    <a:pt x="2932" y="4"/>
                  </a:cubicBezTo>
                  <a:cubicBezTo>
                    <a:pt x="2920" y="4"/>
                    <a:pt x="2896" y="4"/>
                    <a:pt x="2884" y="28"/>
                  </a:cubicBezTo>
                  <a:cubicBezTo>
                    <a:pt x="2872" y="28"/>
                    <a:pt x="2837" y="40"/>
                    <a:pt x="2825" y="52"/>
                  </a:cubicBezTo>
                  <a:lnTo>
                    <a:pt x="2813" y="64"/>
                  </a:lnTo>
                  <a:cubicBezTo>
                    <a:pt x="2801" y="88"/>
                    <a:pt x="2777" y="88"/>
                    <a:pt x="2765" y="100"/>
                  </a:cubicBezTo>
                  <a:cubicBezTo>
                    <a:pt x="2753" y="100"/>
                    <a:pt x="2753" y="112"/>
                    <a:pt x="2741" y="123"/>
                  </a:cubicBezTo>
                  <a:cubicBezTo>
                    <a:pt x="2718" y="147"/>
                    <a:pt x="2706" y="159"/>
                    <a:pt x="2706" y="171"/>
                  </a:cubicBezTo>
                  <a:cubicBezTo>
                    <a:pt x="2694" y="183"/>
                    <a:pt x="2694" y="183"/>
                    <a:pt x="2694" y="207"/>
                  </a:cubicBezTo>
                  <a:cubicBezTo>
                    <a:pt x="2682" y="219"/>
                    <a:pt x="2682" y="231"/>
                    <a:pt x="2658" y="242"/>
                  </a:cubicBezTo>
                  <a:cubicBezTo>
                    <a:pt x="2658" y="266"/>
                    <a:pt x="2646" y="278"/>
                    <a:pt x="2646" y="290"/>
                  </a:cubicBezTo>
                  <a:cubicBezTo>
                    <a:pt x="2634" y="302"/>
                    <a:pt x="2634" y="338"/>
                    <a:pt x="2622" y="350"/>
                  </a:cubicBezTo>
                  <a:cubicBezTo>
                    <a:pt x="2622" y="362"/>
                    <a:pt x="2599" y="385"/>
                    <a:pt x="2599" y="397"/>
                  </a:cubicBezTo>
                  <a:cubicBezTo>
                    <a:pt x="2587" y="421"/>
                    <a:pt x="2587" y="445"/>
                    <a:pt x="2575" y="469"/>
                  </a:cubicBezTo>
                  <a:cubicBezTo>
                    <a:pt x="2575" y="481"/>
                    <a:pt x="2563" y="504"/>
                    <a:pt x="2563" y="516"/>
                  </a:cubicBezTo>
                  <a:cubicBezTo>
                    <a:pt x="2539" y="540"/>
                    <a:pt x="2539" y="576"/>
                    <a:pt x="2527" y="623"/>
                  </a:cubicBezTo>
                  <a:cubicBezTo>
                    <a:pt x="2527" y="635"/>
                    <a:pt x="2527" y="647"/>
                    <a:pt x="2515" y="647"/>
                  </a:cubicBezTo>
                  <a:cubicBezTo>
                    <a:pt x="2503" y="695"/>
                    <a:pt x="2480" y="754"/>
                    <a:pt x="2480" y="802"/>
                  </a:cubicBezTo>
                  <a:cubicBezTo>
                    <a:pt x="2468" y="838"/>
                    <a:pt x="2468" y="897"/>
                    <a:pt x="2456" y="957"/>
                  </a:cubicBezTo>
                  <a:cubicBezTo>
                    <a:pt x="2456" y="981"/>
                    <a:pt x="2456" y="993"/>
                    <a:pt x="2444" y="1004"/>
                  </a:cubicBezTo>
                  <a:cubicBezTo>
                    <a:pt x="2444" y="1052"/>
                    <a:pt x="2420" y="1100"/>
                    <a:pt x="2420" y="1135"/>
                  </a:cubicBezTo>
                  <a:cubicBezTo>
                    <a:pt x="2420" y="1159"/>
                    <a:pt x="2420" y="1183"/>
                    <a:pt x="2408" y="1195"/>
                  </a:cubicBezTo>
                  <a:cubicBezTo>
                    <a:pt x="2408" y="1243"/>
                    <a:pt x="2396" y="1290"/>
                    <a:pt x="2396" y="1338"/>
                  </a:cubicBezTo>
                  <a:lnTo>
                    <a:pt x="2396" y="1409"/>
                  </a:lnTo>
                  <a:cubicBezTo>
                    <a:pt x="2396" y="1457"/>
                    <a:pt x="2396" y="1493"/>
                    <a:pt x="2384" y="1540"/>
                  </a:cubicBezTo>
                  <a:lnTo>
                    <a:pt x="2384" y="1612"/>
                  </a:lnTo>
                  <a:lnTo>
                    <a:pt x="2384" y="1766"/>
                  </a:lnTo>
                  <a:lnTo>
                    <a:pt x="2384" y="1838"/>
                  </a:lnTo>
                  <a:lnTo>
                    <a:pt x="2384" y="2005"/>
                  </a:lnTo>
                  <a:lnTo>
                    <a:pt x="2384" y="2064"/>
                  </a:lnTo>
                  <a:lnTo>
                    <a:pt x="2384" y="2267"/>
                  </a:lnTo>
                  <a:lnTo>
                    <a:pt x="2384" y="2290"/>
                  </a:lnTo>
                  <a:cubicBezTo>
                    <a:pt x="2384" y="2374"/>
                    <a:pt x="2384" y="2445"/>
                    <a:pt x="2396" y="2540"/>
                  </a:cubicBezTo>
                  <a:cubicBezTo>
                    <a:pt x="2456" y="3612"/>
                    <a:pt x="2694" y="4886"/>
                    <a:pt x="3111" y="6112"/>
                  </a:cubicBezTo>
                  <a:cubicBezTo>
                    <a:pt x="3992" y="8613"/>
                    <a:pt x="5813" y="10148"/>
                    <a:pt x="6325" y="10398"/>
                  </a:cubicBezTo>
                  <a:cubicBezTo>
                    <a:pt x="6587" y="10887"/>
                    <a:pt x="6873" y="11363"/>
                    <a:pt x="7159" y="11839"/>
                  </a:cubicBezTo>
                  <a:cubicBezTo>
                    <a:pt x="6397" y="11256"/>
                    <a:pt x="5158" y="10482"/>
                    <a:pt x="3896" y="10113"/>
                  </a:cubicBezTo>
                  <a:cubicBezTo>
                    <a:pt x="3089" y="9880"/>
                    <a:pt x="2296" y="9748"/>
                    <a:pt x="1644" y="9748"/>
                  </a:cubicBezTo>
                  <a:cubicBezTo>
                    <a:pt x="663" y="9748"/>
                    <a:pt x="1" y="10047"/>
                    <a:pt x="86" y="10756"/>
                  </a:cubicBezTo>
                  <a:cubicBezTo>
                    <a:pt x="86" y="10779"/>
                    <a:pt x="98" y="10815"/>
                    <a:pt x="98" y="10839"/>
                  </a:cubicBezTo>
                  <a:cubicBezTo>
                    <a:pt x="325" y="12006"/>
                    <a:pt x="2587" y="13577"/>
                    <a:pt x="4646" y="13958"/>
                  </a:cubicBezTo>
                  <a:cubicBezTo>
                    <a:pt x="4883" y="14001"/>
                    <a:pt x="5108" y="14020"/>
                    <a:pt x="5321" y="14020"/>
                  </a:cubicBezTo>
                  <a:cubicBezTo>
                    <a:pt x="6670" y="14020"/>
                    <a:pt x="7558" y="13264"/>
                    <a:pt x="7825" y="12863"/>
                  </a:cubicBezTo>
                  <a:cubicBezTo>
                    <a:pt x="8242" y="13482"/>
                    <a:pt x="8695" y="14054"/>
                    <a:pt x="9147" y="14625"/>
                  </a:cubicBezTo>
                  <a:cubicBezTo>
                    <a:pt x="9897" y="15530"/>
                    <a:pt x="10278" y="15959"/>
                    <a:pt x="11112" y="16780"/>
                  </a:cubicBezTo>
                  <a:cubicBezTo>
                    <a:pt x="11052" y="16756"/>
                    <a:pt x="10993" y="16733"/>
                    <a:pt x="10933" y="16709"/>
                  </a:cubicBezTo>
                  <a:cubicBezTo>
                    <a:pt x="10695" y="16602"/>
                    <a:pt x="10445" y="16518"/>
                    <a:pt x="10159" y="16423"/>
                  </a:cubicBezTo>
                  <a:cubicBezTo>
                    <a:pt x="9885" y="16340"/>
                    <a:pt x="9588" y="16256"/>
                    <a:pt x="9266" y="16185"/>
                  </a:cubicBezTo>
                  <a:cubicBezTo>
                    <a:pt x="8968" y="16125"/>
                    <a:pt x="8659" y="16054"/>
                    <a:pt x="8349" y="16006"/>
                  </a:cubicBezTo>
                  <a:cubicBezTo>
                    <a:pt x="7718" y="15899"/>
                    <a:pt x="7063" y="15828"/>
                    <a:pt x="6432" y="15816"/>
                  </a:cubicBezTo>
                  <a:cubicBezTo>
                    <a:pt x="6099" y="15804"/>
                    <a:pt x="5778" y="15804"/>
                    <a:pt x="5456" y="15804"/>
                  </a:cubicBezTo>
                  <a:lnTo>
                    <a:pt x="4587" y="15804"/>
                  </a:lnTo>
                  <a:cubicBezTo>
                    <a:pt x="4273" y="15791"/>
                    <a:pt x="3964" y="15781"/>
                    <a:pt x="3669" y="15781"/>
                  </a:cubicBezTo>
                  <a:cubicBezTo>
                    <a:pt x="3427" y="15781"/>
                    <a:pt x="3195" y="15788"/>
                    <a:pt x="2980" y="15804"/>
                  </a:cubicBezTo>
                  <a:cubicBezTo>
                    <a:pt x="2587" y="15840"/>
                    <a:pt x="2170" y="15828"/>
                    <a:pt x="1872" y="15887"/>
                  </a:cubicBezTo>
                  <a:cubicBezTo>
                    <a:pt x="1575" y="15947"/>
                    <a:pt x="1408" y="16102"/>
                    <a:pt x="1444" y="16364"/>
                  </a:cubicBezTo>
                  <a:cubicBezTo>
                    <a:pt x="1444" y="16399"/>
                    <a:pt x="1456" y="16411"/>
                    <a:pt x="1456" y="16435"/>
                  </a:cubicBezTo>
                  <a:cubicBezTo>
                    <a:pt x="1515" y="16709"/>
                    <a:pt x="1753" y="17066"/>
                    <a:pt x="2146" y="17471"/>
                  </a:cubicBezTo>
                  <a:cubicBezTo>
                    <a:pt x="2337" y="17661"/>
                    <a:pt x="2575" y="17864"/>
                    <a:pt x="2872" y="18078"/>
                  </a:cubicBezTo>
                  <a:cubicBezTo>
                    <a:pt x="3015" y="18185"/>
                    <a:pt x="3170" y="18280"/>
                    <a:pt x="3337" y="18376"/>
                  </a:cubicBezTo>
                  <a:cubicBezTo>
                    <a:pt x="3420" y="18423"/>
                    <a:pt x="3492" y="18459"/>
                    <a:pt x="3587" y="18507"/>
                  </a:cubicBezTo>
                  <a:cubicBezTo>
                    <a:pt x="3670" y="18554"/>
                    <a:pt x="3765" y="18602"/>
                    <a:pt x="3837" y="18638"/>
                  </a:cubicBezTo>
                  <a:cubicBezTo>
                    <a:pt x="4480" y="18959"/>
                    <a:pt x="5206" y="19209"/>
                    <a:pt x="5956" y="19352"/>
                  </a:cubicBezTo>
                  <a:cubicBezTo>
                    <a:pt x="6325" y="19435"/>
                    <a:pt x="6706" y="19471"/>
                    <a:pt x="7087" y="19495"/>
                  </a:cubicBezTo>
                  <a:cubicBezTo>
                    <a:pt x="7218" y="19499"/>
                    <a:pt x="7346" y="19502"/>
                    <a:pt x="7472" y="19502"/>
                  </a:cubicBezTo>
                  <a:cubicBezTo>
                    <a:pt x="7690" y="19502"/>
                    <a:pt x="7904" y="19494"/>
                    <a:pt x="8123" y="19471"/>
                  </a:cubicBezTo>
                  <a:cubicBezTo>
                    <a:pt x="8814" y="19411"/>
                    <a:pt x="9385" y="19257"/>
                    <a:pt x="9885" y="19030"/>
                  </a:cubicBezTo>
                  <a:cubicBezTo>
                    <a:pt x="10123" y="18923"/>
                    <a:pt x="10361" y="18804"/>
                    <a:pt x="10540" y="18685"/>
                  </a:cubicBezTo>
                  <a:cubicBezTo>
                    <a:pt x="10719" y="18566"/>
                    <a:pt x="10897" y="18459"/>
                    <a:pt x="11052" y="18364"/>
                  </a:cubicBezTo>
                  <a:cubicBezTo>
                    <a:pt x="11219" y="18257"/>
                    <a:pt x="11374" y="18149"/>
                    <a:pt x="11493" y="18066"/>
                  </a:cubicBezTo>
                  <a:cubicBezTo>
                    <a:pt x="11576" y="17971"/>
                    <a:pt x="11671" y="17899"/>
                    <a:pt x="11766" y="17852"/>
                  </a:cubicBezTo>
                  <a:cubicBezTo>
                    <a:pt x="11874" y="17804"/>
                    <a:pt x="11981" y="17780"/>
                    <a:pt x="12052" y="17745"/>
                  </a:cubicBezTo>
                  <a:cubicBezTo>
                    <a:pt x="12088" y="17733"/>
                    <a:pt x="12100" y="17733"/>
                    <a:pt x="12112" y="17721"/>
                  </a:cubicBezTo>
                  <a:cubicBezTo>
                    <a:pt x="12683" y="18221"/>
                    <a:pt x="12981" y="18459"/>
                    <a:pt x="13576" y="18923"/>
                  </a:cubicBezTo>
                  <a:cubicBezTo>
                    <a:pt x="14386" y="19554"/>
                    <a:pt x="15255" y="20150"/>
                    <a:pt x="16148" y="20685"/>
                  </a:cubicBezTo>
                  <a:cubicBezTo>
                    <a:pt x="16338" y="20805"/>
                    <a:pt x="16529" y="20900"/>
                    <a:pt x="16731" y="21019"/>
                  </a:cubicBezTo>
                  <a:cubicBezTo>
                    <a:pt x="16632" y="21016"/>
                    <a:pt x="16525" y="21014"/>
                    <a:pt x="16410" y="21014"/>
                  </a:cubicBezTo>
                  <a:cubicBezTo>
                    <a:pt x="15239" y="21014"/>
                    <a:pt x="13283" y="21188"/>
                    <a:pt x="11504" y="21697"/>
                  </a:cubicBezTo>
                  <a:cubicBezTo>
                    <a:pt x="9838" y="22174"/>
                    <a:pt x="6754" y="23543"/>
                    <a:pt x="7171" y="24793"/>
                  </a:cubicBezTo>
                  <a:cubicBezTo>
                    <a:pt x="7171" y="24805"/>
                    <a:pt x="7183" y="24817"/>
                    <a:pt x="7206" y="24817"/>
                  </a:cubicBezTo>
                  <a:cubicBezTo>
                    <a:pt x="7206" y="24829"/>
                    <a:pt x="7206" y="24853"/>
                    <a:pt x="7218" y="24865"/>
                  </a:cubicBezTo>
                  <a:cubicBezTo>
                    <a:pt x="7242" y="24912"/>
                    <a:pt x="7290" y="24936"/>
                    <a:pt x="7349" y="24972"/>
                  </a:cubicBezTo>
                  <a:cubicBezTo>
                    <a:pt x="8212" y="25501"/>
                    <a:pt x="9221" y="25710"/>
                    <a:pt x="10256" y="25710"/>
                  </a:cubicBezTo>
                  <a:cubicBezTo>
                    <a:pt x="11665" y="25710"/>
                    <a:pt x="13120" y="25323"/>
                    <a:pt x="14314" y="24829"/>
                  </a:cubicBezTo>
                  <a:cubicBezTo>
                    <a:pt x="16529" y="23912"/>
                    <a:pt x="17398" y="22126"/>
                    <a:pt x="17541" y="21471"/>
                  </a:cubicBezTo>
                  <a:cubicBezTo>
                    <a:pt x="18934" y="22198"/>
                    <a:pt x="20375" y="22793"/>
                    <a:pt x="21875" y="23269"/>
                  </a:cubicBezTo>
                  <a:cubicBezTo>
                    <a:pt x="20387" y="22686"/>
                    <a:pt x="18946" y="22007"/>
                    <a:pt x="17589" y="21233"/>
                  </a:cubicBezTo>
                  <a:cubicBezTo>
                    <a:pt x="17958" y="21102"/>
                    <a:pt x="17958" y="20388"/>
                    <a:pt x="18160" y="19531"/>
                  </a:cubicBezTo>
                  <a:cubicBezTo>
                    <a:pt x="18184" y="19411"/>
                    <a:pt x="18220" y="19281"/>
                    <a:pt x="18243" y="19138"/>
                  </a:cubicBezTo>
                  <a:cubicBezTo>
                    <a:pt x="18255" y="19090"/>
                    <a:pt x="18255" y="19042"/>
                    <a:pt x="18279" y="18995"/>
                  </a:cubicBezTo>
                  <a:cubicBezTo>
                    <a:pt x="18279" y="18983"/>
                    <a:pt x="18279" y="18959"/>
                    <a:pt x="18291" y="18935"/>
                  </a:cubicBezTo>
                  <a:cubicBezTo>
                    <a:pt x="18303" y="18888"/>
                    <a:pt x="18303" y="18804"/>
                    <a:pt x="18315" y="18733"/>
                  </a:cubicBezTo>
                  <a:cubicBezTo>
                    <a:pt x="18339" y="18566"/>
                    <a:pt x="18351" y="18388"/>
                    <a:pt x="18351" y="18197"/>
                  </a:cubicBezTo>
                  <a:cubicBezTo>
                    <a:pt x="18351" y="18030"/>
                    <a:pt x="18351" y="17864"/>
                    <a:pt x="18362" y="17709"/>
                  </a:cubicBezTo>
                  <a:cubicBezTo>
                    <a:pt x="18362" y="17554"/>
                    <a:pt x="18374" y="17387"/>
                    <a:pt x="18374" y="17245"/>
                  </a:cubicBezTo>
                  <a:cubicBezTo>
                    <a:pt x="18374" y="17173"/>
                    <a:pt x="18398" y="17090"/>
                    <a:pt x="18398" y="17030"/>
                  </a:cubicBezTo>
                  <a:lnTo>
                    <a:pt x="18398" y="16971"/>
                  </a:lnTo>
                  <a:lnTo>
                    <a:pt x="18398" y="16899"/>
                  </a:lnTo>
                  <a:lnTo>
                    <a:pt x="18398" y="16756"/>
                  </a:lnTo>
                  <a:cubicBezTo>
                    <a:pt x="18398" y="16661"/>
                    <a:pt x="18398" y="16554"/>
                    <a:pt x="18410" y="16471"/>
                  </a:cubicBezTo>
                  <a:cubicBezTo>
                    <a:pt x="18410" y="16185"/>
                    <a:pt x="18410" y="15887"/>
                    <a:pt x="18398" y="15613"/>
                  </a:cubicBezTo>
                  <a:cubicBezTo>
                    <a:pt x="18374" y="15411"/>
                    <a:pt x="18362" y="15221"/>
                    <a:pt x="18351" y="15042"/>
                  </a:cubicBezTo>
                  <a:cubicBezTo>
                    <a:pt x="18315" y="14673"/>
                    <a:pt x="18255" y="14328"/>
                    <a:pt x="18220" y="13994"/>
                  </a:cubicBezTo>
                  <a:cubicBezTo>
                    <a:pt x="18184" y="13839"/>
                    <a:pt x="18172" y="13673"/>
                    <a:pt x="18136" y="13530"/>
                  </a:cubicBezTo>
                  <a:lnTo>
                    <a:pt x="18101" y="13304"/>
                  </a:lnTo>
                  <a:lnTo>
                    <a:pt x="18053" y="13077"/>
                  </a:lnTo>
                  <a:cubicBezTo>
                    <a:pt x="18041" y="13006"/>
                    <a:pt x="18017" y="12935"/>
                    <a:pt x="18017" y="12851"/>
                  </a:cubicBezTo>
                  <a:lnTo>
                    <a:pt x="17981" y="12637"/>
                  </a:lnTo>
                  <a:cubicBezTo>
                    <a:pt x="17934" y="12339"/>
                    <a:pt x="17874" y="12065"/>
                    <a:pt x="17815" y="11827"/>
                  </a:cubicBezTo>
                  <a:cubicBezTo>
                    <a:pt x="17708" y="11351"/>
                    <a:pt x="17600" y="10970"/>
                    <a:pt x="17529" y="10696"/>
                  </a:cubicBezTo>
                  <a:cubicBezTo>
                    <a:pt x="17505" y="10589"/>
                    <a:pt x="17470" y="10506"/>
                    <a:pt x="17458" y="10446"/>
                  </a:cubicBezTo>
                  <a:cubicBezTo>
                    <a:pt x="17446" y="10398"/>
                    <a:pt x="17422" y="10351"/>
                    <a:pt x="17410" y="10327"/>
                  </a:cubicBezTo>
                  <a:lnTo>
                    <a:pt x="17410" y="10303"/>
                  </a:lnTo>
                  <a:cubicBezTo>
                    <a:pt x="17398" y="10305"/>
                    <a:pt x="17387" y="10306"/>
                    <a:pt x="17377" y="10306"/>
                  </a:cubicBezTo>
                  <a:cubicBezTo>
                    <a:pt x="17317" y="10306"/>
                    <a:pt x="17288" y="10279"/>
                    <a:pt x="17267" y="10279"/>
                  </a:cubicBezTo>
                  <a:cubicBezTo>
                    <a:pt x="17243" y="10279"/>
                    <a:pt x="17243" y="10279"/>
                    <a:pt x="17231" y="10291"/>
                  </a:cubicBezTo>
                  <a:lnTo>
                    <a:pt x="17219" y="10291"/>
                  </a:lnTo>
                  <a:cubicBezTo>
                    <a:pt x="17216" y="10291"/>
                    <a:pt x="17212" y="10290"/>
                    <a:pt x="17208" y="10290"/>
                  </a:cubicBezTo>
                  <a:cubicBezTo>
                    <a:pt x="17132" y="10290"/>
                    <a:pt x="16984" y="10398"/>
                    <a:pt x="16803" y="10613"/>
                  </a:cubicBezTo>
                  <a:cubicBezTo>
                    <a:pt x="16708" y="10708"/>
                    <a:pt x="16612" y="10863"/>
                    <a:pt x="16505" y="11030"/>
                  </a:cubicBezTo>
                  <a:cubicBezTo>
                    <a:pt x="16398" y="11184"/>
                    <a:pt x="16291" y="11387"/>
                    <a:pt x="16196" y="11589"/>
                  </a:cubicBezTo>
                  <a:cubicBezTo>
                    <a:pt x="16148" y="11696"/>
                    <a:pt x="16088" y="11815"/>
                    <a:pt x="16041" y="11922"/>
                  </a:cubicBezTo>
                  <a:cubicBezTo>
                    <a:pt x="15993" y="12042"/>
                    <a:pt x="15934" y="12137"/>
                    <a:pt x="15898" y="12256"/>
                  </a:cubicBezTo>
                  <a:cubicBezTo>
                    <a:pt x="15862" y="12315"/>
                    <a:pt x="15850" y="12375"/>
                    <a:pt x="15815" y="12434"/>
                  </a:cubicBezTo>
                  <a:lnTo>
                    <a:pt x="15779" y="12577"/>
                  </a:lnTo>
                  <a:cubicBezTo>
                    <a:pt x="15755" y="12601"/>
                    <a:pt x="15755" y="12613"/>
                    <a:pt x="15743" y="12649"/>
                  </a:cubicBezTo>
                  <a:lnTo>
                    <a:pt x="15660" y="12958"/>
                  </a:lnTo>
                  <a:lnTo>
                    <a:pt x="15612" y="13089"/>
                  </a:lnTo>
                  <a:cubicBezTo>
                    <a:pt x="15565" y="13244"/>
                    <a:pt x="15541" y="13387"/>
                    <a:pt x="15505" y="13554"/>
                  </a:cubicBezTo>
                  <a:cubicBezTo>
                    <a:pt x="15481" y="13720"/>
                    <a:pt x="15445" y="13863"/>
                    <a:pt x="15434" y="14030"/>
                  </a:cubicBezTo>
                  <a:cubicBezTo>
                    <a:pt x="15386" y="14363"/>
                    <a:pt x="15362" y="14685"/>
                    <a:pt x="15338" y="15018"/>
                  </a:cubicBezTo>
                  <a:cubicBezTo>
                    <a:pt x="15338" y="15197"/>
                    <a:pt x="15326" y="15351"/>
                    <a:pt x="15326" y="15518"/>
                  </a:cubicBezTo>
                  <a:cubicBezTo>
                    <a:pt x="15326" y="15685"/>
                    <a:pt x="15314" y="15852"/>
                    <a:pt x="15314" y="16006"/>
                  </a:cubicBezTo>
                  <a:lnTo>
                    <a:pt x="15314" y="16125"/>
                  </a:lnTo>
                  <a:lnTo>
                    <a:pt x="15314" y="16268"/>
                  </a:lnTo>
                  <a:lnTo>
                    <a:pt x="15314" y="16578"/>
                  </a:lnTo>
                  <a:cubicBezTo>
                    <a:pt x="15314" y="16780"/>
                    <a:pt x="15326" y="16983"/>
                    <a:pt x="15362" y="17161"/>
                  </a:cubicBezTo>
                  <a:cubicBezTo>
                    <a:pt x="15374" y="17245"/>
                    <a:pt x="15386" y="17340"/>
                    <a:pt x="15386" y="17423"/>
                  </a:cubicBezTo>
                  <a:cubicBezTo>
                    <a:pt x="15398" y="17471"/>
                    <a:pt x="15398" y="17495"/>
                    <a:pt x="15398" y="17554"/>
                  </a:cubicBezTo>
                  <a:cubicBezTo>
                    <a:pt x="15398" y="17590"/>
                    <a:pt x="15398" y="17602"/>
                    <a:pt x="15422" y="17614"/>
                  </a:cubicBezTo>
                  <a:cubicBezTo>
                    <a:pt x="15422" y="17637"/>
                    <a:pt x="15422" y="17649"/>
                    <a:pt x="15434" y="17661"/>
                  </a:cubicBezTo>
                  <a:cubicBezTo>
                    <a:pt x="15457" y="17792"/>
                    <a:pt x="15481" y="17947"/>
                    <a:pt x="15505" y="18090"/>
                  </a:cubicBezTo>
                  <a:cubicBezTo>
                    <a:pt x="15553" y="18411"/>
                    <a:pt x="15612" y="18745"/>
                    <a:pt x="15695" y="19090"/>
                  </a:cubicBezTo>
                  <a:cubicBezTo>
                    <a:pt x="15862" y="19697"/>
                    <a:pt x="16148" y="20209"/>
                    <a:pt x="16446" y="20590"/>
                  </a:cubicBezTo>
                  <a:cubicBezTo>
                    <a:pt x="16386" y="20554"/>
                    <a:pt x="16327" y="20519"/>
                    <a:pt x="16255" y="20471"/>
                  </a:cubicBezTo>
                  <a:cubicBezTo>
                    <a:pt x="15386" y="19923"/>
                    <a:pt x="14541" y="19328"/>
                    <a:pt x="13731" y="18685"/>
                  </a:cubicBezTo>
                  <a:cubicBezTo>
                    <a:pt x="13136" y="18233"/>
                    <a:pt x="12862" y="17971"/>
                    <a:pt x="12290" y="17471"/>
                  </a:cubicBezTo>
                  <a:cubicBezTo>
                    <a:pt x="13052" y="17304"/>
                    <a:pt x="13243" y="14935"/>
                    <a:pt x="13338" y="12589"/>
                  </a:cubicBezTo>
                  <a:cubicBezTo>
                    <a:pt x="13350" y="12232"/>
                    <a:pt x="13350" y="11875"/>
                    <a:pt x="13338" y="11530"/>
                  </a:cubicBezTo>
                  <a:cubicBezTo>
                    <a:pt x="13279" y="10220"/>
                    <a:pt x="13076" y="9077"/>
                    <a:pt x="12921" y="8374"/>
                  </a:cubicBezTo>
                  <a:lnTo>
                    <a:pt x="12921" y="8363"/>
                  </a:lnTo>
                  <a:cubicBezTo>
                    <a:pt x="12921" y="8327"/>
                    <a:pt x="12898" y="8303"/>
                    <a:pt x="12898" y="8267"/>
                  </a:cubicBezTo>
                  <a:lnTo>
                    <a:pt x="12898" y="8243"/>
                  </a:lnTo>
                  <a:cubicBezTo>
                    <a:pt x="12898" y="8208"/>
                    <a:pt x="12886" y="8196"/>
                    <a:pt x="12886" y="8172"/>
                  </a:cubicBezTo>
                  <a:cubicBezTo>
                    <a:pt x="12886" y="8148"/>
                    <a:pt x="12886" y="8148"/>
                    <a:pt x="12874" y="8136"/>
                  </a:cubicBezTo>
                  <a:cubicBezTo>
                    <a:pt x="12874" y="8124"/>
                    <a:pt x="12862" y="8089"/>
                    <a:pt x="12862" y="8077"/>
                  </a:cubicBezTo>
                  <a:cubicBezTo>
                    <a:pt x="12862" y="8065"/>
                    <a:pt x="12862" y="8065"/>
                    <a:pt x="12838" y="8053"/>
                  </a:cubicBezTo>
                  <a:cubicBezTo>
                    <a:pt x="12838" y="8029"/>
                    <a:pt x="12826" y="8005"/>
                    <a:pt x="12826" y="7993"/>
                  </a:cubicBezTo>
                  <a:cubicBezTo>
                    <a:pt x="12826" y="7970"/>
                    <a:pt x="12826" y="7970"/>
                    <a:pt x="12814" y="7958"/>
                  </a:cubicBezTo>
                  <a:cubicBezTo>
                    <a:pt x="12802" y="7934"/>
                    <a:pt x="12802" y="7898"/>
                    <a:pt x="12778" y="7886"/>
                  </a:cubicBezTo>
                  <a:cubicBezTo>
                    <a:pt x="12778" y="7874"/>
                    <a:pt x="12767" y="7851"/>
                    <a:pt x="12767" y="7851"/>
                  </a:cubicBezTo>
                  <a:cubicBezTo>
                    <a:pt x="12767" y="7839"/>
                    <a:pt x="12767" y="7839"/>
                    <a:pt x="12755" y="7827"/>
                  </a:cubicBezTo>
                  <a:cubicBezTo>
                    <a:pt x="12755" y="7815"/>
                    <a:pt x="12743" y="7791"/>
                    <a:pt x="12743" y="7791"/>
                  </a:cubicBezTo>
                  <a:cubicBezTo>
                    <a:pt x="12743" y="7779"/>
                    <a:pt x="12743" y="7779"/>
                    <a:pt x="12719" y="7779"/>
                  </a:cubicBezTo>
                  <a:cubicBezTo>
                    <a:pt x="12719" y="7767"/>
                    <a:pt x="12707" y="7767"/>
                    <a:pt x="12707" y="7755"/>
                  </a:cubicBezTo>
                  <a:cubicBezTo>
                    <a:pt x="12707" y="7755"/>
                    <a:pt x="12707" y="7731"/>
                    <a:pt x="12695" y="7731"/>
                  </a:cubicBezTo>
                  <a:cubicBezTo>
                    <a:pt x="12695" y="7720"/>
                    <a:pt x="12683" y="7720"/>
                    <a:pt x="12683" y="7720"/>
                  </a:cubicBezTo>
                  <a:cubicBezTo>
                    <a:pt x="12683" y="7720"/>
                    <a:pt x="12683" y="7708"/>
                    <a:pt x="12659" y="7708"/>
                  </a:cubicBezTo>
                  <a:lnTo>
                    <a:pt x="12647" y="7696"/>
                  </a:lnTo>
                  <a:lnTo>
                    <a:pt x="12636" y="7672"/>
                  </a:lnTo>
                  <a:cubicBezTo>
                    <a:pt x="12624" y="7672"/>
                    <a:pt x="12624" y="7672"/>
                    <a:pt x="12600" y="7660"/>
                  </a:cubicBezTo>
                  <a:cubicBezTo>
                    <a:pt x="12588" y="7601"/>
                    <a:pt x="12576" y="7565"/>
                    <a:pt x="12528" y="7553"/>
                  </a:cubicBezTo>
                  <a:cubicBezTo>
                    <a:pt x="12524" y="7552"/>
                    <a:pt x="12520" y="7551"/>
                    <a:pt x="12516" y="7551"/>
                  </a:cubicBezTo>
                  <a:cubicBezTo>
                    <a:pt x="12475" y="7551"/>
                    <a:pt x="12441" y="7608"/>
                    <a:pt x="12397" y="7684"/>
                  </a:cubicBezTo>
                  <a:cubicBezTo>
                    <a:pt x="12386" y="7684"/>
                    <a:pt x="12362" y="7708"/>
                    <a:pt x="12362" y="7708"/>
                  </a:cubicBezTo>
                  <a:lnTo>
                    <a:pt x="12350" y="7708"/>
                  </a:lnTo>
                  <a:cubicBezTo>
                    <a:pt x="12302" y="7731"/>
                    <a:pt x="12266" y="7767"/>
                    <a:pt x="12207" y="7803"/>
                  </a:cubicBezTo>
                  <a:cubicBezTo>
                    <a:pt x="12207" y="7803"/>
                    <a:pt x="12183" y="7803"/>
                    <a:pt x="12183" y="7827"/>
                  </a:cubicBezTo>
                  <a:cubicBezTo>
                    <a:pt x="12159" y="7839"/>
                    <a:pt x="12147" y="7874"/>
                    <a:pt x="12112" y="7886"/>
                  </a:cubicBezTo>
                  <a:lnTo>
                    <a:pt x="12100" y="7898"/>
                  </a:lnTo>
                  <a:lnTo>
                    <a:pt x="12028" y="7970"/>
                  </a:lnTo>
                  <a:lnTo>
                    <a:pt x="12005" y="7970"/>
                  </a:lnTo>
                  <a:cubicBezTo>
                    <a:pt x="11755" y="8220"/>
                    <a:pt x="11457" y="8601"/>
                    <a:pt x="11195" y="9089"/>
                  </a:cubicBezTo>
                  <a:cubicBezTo>
                    <a:pt x="10838" y="9732"/>
                    <a:pt x="10504" y="10577"/>
                    <a:pt x="10397" y="11565"/>
                  </a:cubicBezTo>
                  <a:cubicBezTo>
                    <a:pt x="10219" y="13292"/>
                    <a:pt x="10552" y="15221"/>
                    <a:pt x="11135" y="16375"/>
                  </a:cubicBezTo>
                  <a:cubicBezTo>
                    <a:pt x="10373" y="15625"/>
                    <a:pt x="10016" y="15232"/>
                    <a:pt x="9326" y="14399"/>
                  </a:cubicBezTo>
                  <a:cubicBezTo>
                    <a:pt x="8849" y="13839"/>
                    <a:pt x="8397" y="13256"/>
                    <a:pt x="7956" y="12649"/>
                  </a:cubicBezTo>
                  <a:lnTo>
                    <a:pt x="7956" y="12649"/>
                  </a:lnTo>
                  <a:cubicBezTo>
                    <a:pt x="7989" y="12654"/>
                    <a:pt x="8022" y="12657"/>
                    <a:pt x="8055" y="12657"/>
                  </a:cubicBezTo>
                  <a:cubicBezTo>
                    <a:pt x="8795" y="12657"/>
                    <a:pt x="9523" y="11271"/>
                    <a:pt x="9945" y="9732"/>
                  </a:cubicBezTo>
                  <a:cubicBezTo>
                    <a:pt x="10076" y="9220"/>
                    <a:pt x="10123" y="8696"/>
                    <a:pt x="10135" y="8208"/>
                  </a:cubicBezTo>
                  <a:lnTo>
                    <a:pt x="10135" y="8005"/>
                  </a:lnTo>
                  <a:lnTo>
                    <a:pt x="10135" y="7970"/>
                  </a:lnTo>
                  <a:cubicBezTo>
                    <a:pt x="10135" y="7827"/>
                    <a:pt x="10123" y="7696"/>
                    <a:pt x="10123" y="7553"/>
                  </a:cubicBezTo>
                  <a:lnTo>
                    <a:pt x="10123" y="7529"/>
                  </a:lnTo>
                  <a:cubicBezTo>
                    <a:pt x="10123" y="7470"/>
                    <a:pt x="10100" y="7398"/>
                    <a:pt x="10100" y="7327"/>
                  </a:cubicBezTo>
                  <a:cubicBezTo>
                    <a:pt x="10100" y="7279"/>
                    <a:pt x="10088" y="7196"/>
                    <a:pt x="10088" y="7136"/>
                  </a:cubicBezTo>
                  <a:lnTo>
                    <a:pt x="10088" y="7124"/>
                  </a:lnTo>
                  <a:cubicBezTo>
                    <a:pt x="10088" y="7065"/>
                    <a:pt x="10076" y="7005"/>
                    <a:pt x="10076" y="6958"/>
                  </a:cubicBezTo>
                  <a:lnTo>
                    <a:pt x="10076" y="6946"/>
                  </a:lnTo>
                  <a:cubicBezTo>
                    <a:pt x="10064" y="6886"/>
                    <a:pt x="10064" y="6827"/>
                    <a:pt x="10040" y="6767"/>
                  </a:cubicBezTo>
                  <a:cubicBezTo>
                    <a:pt x="10028" y="6708"/>
                    <a:pt x="10028" y="6660"/>
                    <a:pt x="10016" y="6612"/>
                  </a:cubicBezTo>
                  <a:lnTo>
                    <a:pt x="10016" y="6588"/>
                  </a:lnTo>
                  <a:cubicBezTo>
                    <a:pt x="10004" y="6481"/>
                    <a:pt x="9980" y="6398"/>
                    <a:pt x="9957" y="6315"/>
                  </a:cubicBezTo>
                  <a:lnTo>
                    <a:pt x="9957" y="6291"/>
                  </a:lnTo>
                  <a:cubicBezTo>
                    <a:pt x="9945" y="6255"/>
                    <a:pt x="9945" y="6219"/>
                    <a:pt x="9921" y="6184"/>
                  </a:cubicBezTo>
                  <a:lnTo>
                    <a:pt x="9921" y="6172"/>
                  </a:lnTo>
                  <a:cubicBezTo>
                    <a:pt x="9909" y="6136"/>
                    <a:pt x="9909" y="6100"/>
                    <a:pt x="9897" y="6065"/>
                  </a:cubicBezTo>
                  <a:lnTo>
                    <a:pt x="9897" y="6053"/>
                  </a:lnTo>
                  <a:cubicBezTo>
                    <a:pt x="9897" y="6017"/>
                    <a:pt x="9885" y="6005"/>
                    <a:pt x="9885" y="5993"/>
                  </a:cubicBezTo>
                  <a:lnTo>
                    <a:pt x="9885" y="5981"/>
                  </a:lnTo>
                  <a:cubicBezTo>
                    <a:pt x="9861" y="5946"/>
                    <a:pt x="9861" y="5934"/>
                    <a:pt x="9850" y="5922"/>
                  </a:cubicBezTo>
                  <a:lnTo>
                    <a:pt x="9850" y="5898"/>
                  </a:lnTo>
                  <a:cubicBezTo>
                    <a:pt x="9850" y="5886"/>
                    <a:pt x="9838" y="5874"/>
                    <a:pt x="9838" y="5874"/>
                  </a:cubicBezTo>
                  <a:lnTo>
                    <a:pt x="9838" y="5862"/>
                  </a:lnTo>
                  <a:cubicBezTo>
                    <a:pt x="9826" y="5838"/>
                    <a:pt x="9826" y="5838"/>
                    <a:pt x="9826" y="5826"/>
                  </a:cubicBezTo>
                  <a:cubicBezTo>
                    <a:pt x="9802" y="5815"/>
                    <a:pt x="9778" y="5803"/>
                    <a:pt x="9766" y="5779"/>
                  </a:cubicBezTo>
                  <a:cubicBezTo>
                    <a:pt x="9742" y="5767"/>
                    <a:pt x="9730" y="5767"/>
                    <a:pt x="9719" y="5767"/>
                  </a:cubicBezTo>
                  <a:lnTo>
                    <a:pt x="9707" y="5767"/>
                  </a:lnTo>
                  <a:cubicBezTo>
                    <a:pt x="9683" y="5767"/>
                    <a:pt x="9671" y="5767"/>
                    <a:pt x="9659" y="5755"/>
                  </a:cubicBezTo>
                  <a:lnTo>
                    <a:pt x="9588" y="5755"/>
                  </a:lnTo>
                  <a:cubicBezTo>
                    <a:pt x="9564" y="5755"/>
                    <a:pt x="9540" y="5755"/>
                    <a:pt x="9504" y="5767"/>
                  </a:cubicBezTo>
                  <a:cubicBezTo>
                    <a:pt x="9480" y="5767"/>
                    <a:pt x="9445" y="5779"/>
                    <a:pt x="9421" y="5779"/>
                  </a:cubicBezTo>
                  <a:lnTo>
                    <a:pt x="9409" y="5779"/>
                  </a:lnTo>
                  <a:cubicBezTo>
                    <a:pt x="9373" y="5803"/>
                    <a:pt x="9349" y="5803"/>
                    <a:pt x="9314" y="5815"/>
                  </a:cubicBezTo>
                  <a:cubicBezTo>
                    <a:pt x="9290" y="5826"/>
                    <a:pt x="9242" y="5838"/>
                    <a:pt x="9195" y="5862"/>
                  </a:cubicBezTo>
                  <a:cubicBezTo>
                    <a:pt x="8837" y="6005"/>
                    <a:pt x="8397" y="6303"/>
                    <a:pt x="7992" y="6779"/>
                  </a:cubicBezTo>
                  <a:cubicBezTo>
                    <a:pt x="7742" y="7077"/>
                    <a:pt x="7504" y="7470"/>
                    <a:pt x="7337" y="7910"/>
                  </a:cubicBezTo>
                  <a:cubicBezTo>
                    <a:pt x="6944" y="8994"/>
                    <a:pt x="6873" y="10291"/>
                    <a:pt x="7087" y="11256"/>
                  </a:cubicBezTo>
                  <a:lnTo>
                    <a:pt x="6504" y="10327"/>
                  </a:lnTo>
                  <a:cubicBezTo>
                    <a:pt x="6671" y="9970"/>
                    <a:pt x="6325" y="7708"/>
                    <a:pt x="5516" y="5350"/>
                  </a:cubicBezTo>
                  <a:lnTo>
                    <a:pt x="5480" y="5219"/>
                  </a:lnTo>
                  <a:cubicBezTo>
                    <a:pt x="4825" y="3338"/>
                    <a:pt x="4135" y="1433"/>
                    <a:pt x="3575" y="528"/>
                  </a:cubicBezTo>
                  <a:cubicBezTo>
                    <a:pt x="3492" y="409"/>
                    <a:pt x="3420" y="302"/>
                    <a:pt x="3349" y="231"/>
                  </a:cubicBezTo>
                  <a:cubicBezTo>
                    <a:pt x="3211" y="83"/>
                    <a:pt x="3093" y="0"/>
                    <a:pt x="2976" y="0"/>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5" name="Google Shape;355;p21"/>
            <p:cNvSpPr/>
            <p:nvPr/>
          </p:nvSpPr>
          <p:spPr>
            <a:xfrm>
              <a:off x="5709628" y="1615254"/>
              <a:ext cx="1243196" cy="1079146"/>
            </a:xfrm>
            <a:custGeom>
              <a:avLst/>
              <a:gdLst/>
              <a:ahLst/>
              <a:cxnLst/>
              <a:rect l="l" t="t" r="r" b="b"/>
              <a:pathLst>
                <a:path w="43006" h="37331" extrusionOk="0">
                  <a:moveTo>
                    <a:pt x="17836" y="1"/>
                  </a:moveTo>
                  <a:cubicBezTo>
                    <a:pt x="17800" y="1"/>
                    <a:pt x="17777" y="1"/>
                    <a:pt x="17741" y="12"/>
                  </a:cubicBezTo>
                  <a:cubicBezTo>
                    <a:pt x="17729" y="12"/>
                    <a:pt x="17729" y="12"/>
                    <a:pt x="17717" y="36"/>
                  </a:cubicBezTo>
                  <a:cubicBezTo>
                    <a:pt x="17681" y="48"/>
                    <a:pt x="17658" y="60"/>
                    <a:pt x="17610" y="72"/>
                  </a:cubicBezTo>
                  <a:lnTo>
                    <a:pt x="17598" y="72"/>
                  </a:lnTo>
                  <a:cubicBezTo>
                    <a:pt x="17562" y="108"/>
                    <a:pt x="17527" y="131"/>
                    <a:pt x="17479" y="167"/>
                  </a:cubicBezTo>
                  <a:cubicBezTo>
                    <a:pt x="17467" y="167"/>
                    <a:pt x="17467" y="179"/>
                    <a:pt x="17443" y="191"/>
                  </a:cubicBezTo>
                  <a:lnTo>
                    <a:pt x="17348" y="298"/>
                  </a:lnTo>
                  <a:lnTo>
                    <a:pt x="17324" y="310"/>
                  </a:lnTo>
                  <a:cubicBezTo>
                    <a:pt x="17288" y="358"/>
                    <a:pt x="17241" y="417"/>
                    <a:pt x="17193" y="465"/>
                  </a:cubicBezTo>
                  <a:cubicBezTo>
                    <a:pt x="17193" y="477"/>
                    <a:pt x="17181" y="477"/>
                    <a:pt x="17181" y="489"/>
                  </a:cubicBezTo>
                  <a:cubicBezTo>
                    <a:pt x="17134" y="548"/>
                    <a:pt x="17086" y="608"/>
                    <a:pt x="17062" y="667"/>
                  </a:cubicBezTo>
                  <a:lnTo>
                    <a:pt x="16931" y="893"/>
                  </a:lnTo>
                  <a:lnTo>
                    <a:pt x="16931" y="905"/>
                  </a:lnTo>
                  <a:cubicBezTo>
                    <a:pt x="16515" y="1644"/>
                    <a:pt x="16122" y="2739"/>
                    <a:pt x="15979" y="4061"/>
                  </a:cubicBezTo>
                  <a:cubicBezTo>
                    <a:pt x="15883" y="4918"/>
                    <a:pt x="15883" y="5846"/>
                    <a:pt x="16062" y="6823"/>
                  </a:cubicBezTo>
                  <a:cubicBezTo>
                    <a:pt x="16467" y="9121"/>
                    <a:pt x="17300" y="11430"/>
                    <a:pt x="18265" y="12919"/>
                  </a:cubicBezTo>
                  <a:cubicBezTo>
                    <a:pt x="17729" y="12573"/>
                    <a:pt x="17193" y="12240"/>
                    <a:pt x="16645" y="11907"/>
                  </a:cubicBezTo>
                  <a:cubicBezTo>
                    <a:pt x="15526" y="9025"/>
                    <a:pt x="13038" y="6775"/>
                    <a:pt x="10383" y="5275"/>
                  </a:cubicBezTo>
                  <a:cubicBezTo>
                    <a:pt x="10299" y="5227"/>
                    <a:pt x="10228" y="5180"/>
                    <a:pt x="10168" y="5156"/>
                  </a:cubicBezTo>
                  <a:cubicBezTo>
                    <a:pt x="7729" y="3936"/>
                    <a:pt x="4829" y="2620"/>
                    <a:pt x="1956" y="2620"/>
                  </a:cubicBezTo>
                  <a:cubicBezTo>
                    <a:pt x="1800" y="2620"/>
                    <a:pt x="1644" y="2624"/>
                    <a:pt x="1489" y="2632"/>
                  </a:cubicBezTo>
                  <a:cubicBezTo>
                    <a:pt x="1239" y="2656"/>
                    <a:pt x="1013" y="2691"/>
                    <a:pt x="822" y="2751"/>
                  </a:cubicBezTo>
                  <a:cubicBezTo>
                    <a:pt x="441" y="2870"/>
                    <a:pt x="167" y="3049"/>
                    <a:pt x="60" y="3322"/>
                  </a:cubicBezTo>
                  <a:cubicBezTo>
                    <a:pt x="48" y="3346"/>
                    <a:pt x="36" y="3394"/>
                    <a:pt x="36" y="3430"/>
                  </a:cubicBezTo>
                  <a:cubicBezTo>
                    <a:pt x="24" y="3465"/>
                    <a:pt x="24" y="3525"/>
                    <a:pt x="1" y="3572"/>
                  </a:cubicBezTo>
                  <a:lnTo>
                    <a:pt x="1" y="3620"/>
                  </a:lnTo>
                  <a:lnTo>
                    <a:pt x="1" y="3727"/>
                  </a:lnTo>
                  <a:cubicBezTo>
                    <a:pt x="1" y="3739"/>
                    <a:pt x="1" y="3763"/>
                    <a:pt x="24" y="3787"/>
                  </a:cubicBezTo>
                  <a:cubicBezTo>
                    <a:pt x="24" y="3811"/>
                    <a:pt x="36" y="3858"/>
                    <a:pt x="36" y="3882"/>
                  </a:cubicBezTo>
                  <a:cubicBezTo>
                    <a:pt x="36" y="3918"/>
                    <a:pt x="48" y="3930"/>
                    <a:pt x="48" y="3965"/>
                  </a:cubicBezTo>
                  <a:cubicBezTo>
                    <a:pt x="60" y="3989"/>
                    <a:pt x="84" y="4037"/>
                    <a:pt x="84" y="4061"/>
                  </a:cubicBezTo>
                  <a:cubicBezTo>
                    <a:pt x="96" y="4096"/>
                    <a:pt x="96" y="4108"/>
                    <a:pt x="108" y="4144"/>
                  </a:cubicBezTo>
                  <a:cubicBezTo>
                    <a:pt x="120" y="4180"/>
                    <a:pt x="143" y="4215"/>
                    <a:pt x="167" y="4263"/>
                  </a:cubicBezTo>
                  <a:cubicBezTo>
                    <a:pt x="179" y="4287"/>
                    <a:pt x="203" y="4299"/>
                    <a:pt x="215" y="4334"/>
                  </a:cubicBezTo>
                  <a:cubicBezTo>
                    <a:pt x="227" y="4382"/>
                    <a:pt x="262" y="4418"/>
                    <a:pt x="286" y="4453"/>
                  </a:cubicBezTo>
                  <a:cubicBezTo>
                    <a:pt x="298" y="4477"/>
                    <a:pt x="322" y="4501"/>
                    <a:pt x="334" y="4525"/>
                  </a:cubicBezTo>
                  <a:cubicBezTo>
                    <a:pt x="358" y="4573"/>
                    <a:pt x="393" y="4632"/>
                    <a:pt x="441" y="4680"/>
                  </a:cubicBezTo>
                  <a:cubicBezTo>
                    <a:pt x="453" y="4692"/>
                    <a:pt x="465" y="4703"/>
                    <a:pt x="465" y="4715"/>
                  </a:cubicBezTo>
                  <a:cubicBezTo>
                    <a:pt x="513" y="4799"/>
                    <a:pt x="572" y="4858"/>
                    <a:pt x="632" y="4930"/>
                  </a:cubicBezTo>
                  <a:cubicBezTo>
                    <a:pt x="691" y="5001"/>
                    <a:pt x="751" y="5061"/>
                    <a:pt x="810" y="5132"/>
                  </a:cubicBezTo>
                  <a:cubicBezTo>
                    <a:pt x="822" y="5156"/>
                    <a:pt x="834" y="5180"/>
                    <a:pt x="870" y="5192"/>
                  </a:cubicBezTo>
                  <a:cubicBezTo>
                    <a:pt x="917" y="5251"/>
                    <a:pt x="953" y="5299"/>
                    <a:pt x="1013" y="5358"/>
                  </a:cubicBezTo>
                  <a:lnTo>
                    <a:pt x="1096" y="5430"/>
                  </a:lnTo>
                  <a:lnTo>
                    <a:pt x="1239" y="5585"/>
                  </a:lnTo>
                  <a:cubicBezTo>
                    <a:pt x="1275" y="5608"/>
                    <a:pt x="1298" y="5644"/>
                    <a:pt x="1334" y="5656"/>
                  </a:cubicBezTo>
                  <a:cubicBezTo>
                    <a:pt x="1370" y="5704"/>
                    <a:pt x="1429" y="5763"/>
                    <a:pt x="1489" y="5811"/>
                  </a:cubicBezTo>
                  <a:cubicBezTo>
                    <a:pt x="1525" y="5835"/>
                    <a:pt x="1548" y="5870"/>
                    <a:pt x="1584" y="5882"/>
                  </a:cubicBezTo>
                  <a:cubicBezTo>
                    <a:pt x="1644" y="5942"/>
                    <a:pt x="1703" y="5989"/>
                    <a:pt x="1763" y="6049"/>
                  </a:cubicBezTo>
                  <a:cubicBezTo>
                    <a:pt x="1786" y="6073"/>
                    <a:pt x="1822" y="6085"/>
                    <a:pt x="1846" y="6120"/>
                  </a:cubicBezTo>
                  <a:cubicBezTo>
                    <a:pt x="1906" y="6180"/>
                    <a:pt x="1977" y="6239"/>
                    <a:pt x="2060" y="6299"/>
                  </a:cubicBezTo>
                  <a:cubicBezTo>
                    <a:pt x="2084" y="6311"/>
                    <a:pt x="2108" y="6347"/>
                    <a:pt x="2132" y="6358"/>
                  </a:cubicBezTo>
                  <a:lnTo>
                    <a:pt x="2406" y="6585"/>
                  </a:lnTo>
                  <a:cubicBezTo>
                    <a:pt x="2418" y="6585"/>
                    <a:pt x="2418" y="6597"/>
                    <a:pt x="2429" y="6597"/>
                  </a:cubicBezTo>
                  <a:cubicBezTo>
                    <a:pt x="2537" y="6680"/>
                    <a:pt x="2632" y="6763"/>
                    <a:pt x="2739" y="6847"/>
                  </a:cubicBezTo>
                  <a:cubicBezTo>
                    <a:pt x="4096" y="7906"/>
                    <a:pt x="5823" y="9037"/>
                    <a:pt x="7621" y="10002"/>
                  </a:cubicBezTo>
                  <a:cubicBezTo>
                    <a:pt x="10013" y="11281"/>
                    <a:pt x="12906" y="12223"/>
                    <a:pt x="15684" y="12223"/>
                  </a:cubicBezTo>
                  <a:cubicBezTo>
                    <a:pt x="15906" y="12223"/>
                    <a:pt x="16128" y="12217"/>
                    <a:pt x="16348" y="12204"/>
                  </a:cubicBezTo>
                  <a:cubicBezTo>
                    <a:pt x="17134" y="12740"/>
                    <a:pt x="17919" y="13276"/>
                    <a:pt x="18693" y="13812"/>
                  </a:cubicBezTo>
                  <a:cubicBezTo>
                    <a:pt x="18179" y="13724"/>
                    <a:pt x="17577" y="13672"/>
                    <a:pt x="16925" y="13672"/>
                  </a:cubicBezTo>
                  <a:cubicBezTo>
                    <a:pt x="15445" y="13672"/>
                    <a:pt x="13706" y="13938"/>
                    <a:pt x="12145" y="14657"/>
                  </a:cubicBezTo>
                  <a:cubicBezTo>
                    <a:pt x="9633" y="15824"/>
                    <a:pt x="6120" y="18634"/>
                    <a:pt x="6692" y="20717"/>
                  </a:cubicBezTo>
                  <a:cubicBezTo>
                    <a:pt x="6692" y="20753"/>
                    <a:pt x="6728" y="20789"/>
                    <a:pt x="6751" y="20813"/>
                  </a:cubicBezTo>
                  <a:cubicBezTo>
                    <a:pt x="7284" y="21349"/>
                    <a:pt x="8109" y="21555"/>
                    <a:pt x="9058" y="21555"/>
                  </a:cubicBezTo>
                  <a:cubicBezTo>
                    <a:pt x="11097" y="21555"/>
                    <a:pt x="13709" y="20605"/>
                    <a:pt x="15229" y="19955"/>
                  </a:cubicBezTo>
                  <a:cubicBezTo>
                    <a:pt x="18217" y="18693"/>
                    <a:pt x="20027" y="16122"/>
                    <a:pt x="20396" y="15014"/>
                  </a:cubicBezTo>
                  <a:cubicBezTo>
                    <a:pt x="21420" y="15752"/>
                    <a:pt x="22432" y="16503"/>
                    <a:pt x="23432" y="17276"/>
                  </a:cubicBezTo>
                  <a:cubicBezTo>
                    <a:pt x="25027" y="18491"/>
                    <a:pt x="25813" y="19110"/>
                    <a:pt x="27361" y="20396"/>
                  </a:cubicBezTo>
                  <a:cubicBezTo>
                    <a:pt x="27242" y="20360"/>
                    <a:pt x="27123" y="20348"/>
                    <a:pt x="27028" y="20313"/>
                  </a:cubicBezTo>
                  <a:cubicBezTo>
                    <a:pt x="26587" y="20217"/>
                    <a:pt x="26099" y="20158"/>
                    <a:pt x="25563" y="20122"/>
                  </a:cubicBezTo>
                  <a:cubicBezTo>
                    <a:pt x="25385" y="20114"/>
                    <a:pt x="25202" y="20110"/>
                    <a:pt x="25016" y="20110"/>
                  </a:cubicBezTo>
                  <a:cubicBezTo>
                    <a:pt x="24645" y="20110"/>
                    <a:pt x="24262" y="20126"/>
                    <a:pt x="23873" y="20158"/>
                  </a:cubicBezTo>
                  <a:cubicBezTo>
                    <a:pt x="23313" y="20217"/>
                    <a:pt x="22741" y="20289"/>
                    <a:pt x="22170" y="20396"/>
                  </a:cubicBezTo>
                  <a:cubicBezTo>
                    <a:pt x="21003" y="20610"/>
                    <a:pt x="19824" y="20991"/>
                    <a:pt x="18729" y="21479"/>
                  </a:cubicBezTo>
                  <a:cubicBezTo>
                    <a:pt x="18146" y="21729"/>
                    <a:pt x="17586" y="22015"/>
                    <a:pt x="17062" y="22301"/>
                  </a:cubicBezTo>
                  <a:cubicBezTo>
                    <a:pt x="16550" y="22563"/>
                    <a:pt x="16050" y="22837"/>
                    <a:pt x="15574" y="23099"/>
                  </a:cubicBezTo>
                  <a:cubicBezTo>
                    <a:pt x="14610" y="23634"/>
                    <a:pt x="13681" y="24170"/>
                    <a:pt x="12907" y="24694"/>
                  </a:cubicBezTo>
                  <a:cubicBezTo>
                    <a:pt x="12300" y="25170"/>
                    <a:pt x="11633" y="25587"/>
                    <a:pt x="11169" y="26016"/>
                  </a:cubicBezTo>
                  <a:cubicBezTo>
                    <a:pt x="10704" y="26432"/>
                    <a:pt x="10466" y="26849"/>
                    <a:pt x="10538" y="27242"/>
                  </a:cubicBezTo>
                  <a:cubicBezTo>
                    <a:pt x="10538" y="27266"/>
                    <a:pt x="10561" y="27313"/>
                    <a:pt x="10573" y="27337"/>
                  </a:cubicBezTo>
                  <a:cubicBezTo>
                    <a:pt x="10692" y="27694"/>
                    <a:pt x="11097" y="27992"/>
                    <a:pt x="11728" y="28218"/>
                  </a:cubicBezTo>
                  <a:cubicBezTo>
                    <a:pt x="12062" y="28337"/>
                    <a:pt x="12443" y="28433"/>
                    <a:pt x="12895" y="28492"/>
                  </a:cubicBezTo>
                  <a:cubicBezTo>
                    <a:pt x="13121" y="28516"/>
                    <a:pt x="13371" y="28528"/>
                    <a:pt x="13621" y="28552"/>
                  </a:cubicBezTo>
                  <a:lnTo>
                    <a:pt x="14026" y="28552"/>
                  </a:lnTo>
                  <a:cubicBezTo>
                    <a:pt x="14157" y="28552"/>
                    <a:pt x="14288" y="28528"/>
                    <a:pt x="14443" y="28528"/>
                  </a:cubicBezTo>
                  <a:cubicBezTo>
                    <a:pt x="15455" y="28492"/>
                    <a:pt x="16634" y="28337"/>
                    <a:pt x="17884" y="28052"/>
                  </a:cubicBezTo>
                  <a:cubicBezTo>
                    <a:pt x="18503" y="27921"/>
                    <a:pt x="19146" y="27730"/>
                    <a:pt x="19765" y="27540"/>
                  </a:cubicBezTo>
                  <a:cubicBezTo>
                    <a:pt x="20384" y="27337"/>
                    <a:pt x="20979" y="27123"/>
                    <a:pt x="21575" y="26885"/>
                  </a:cubicBezTo>
                  <a:cubicBezTo>
                    <a:pt x="22777" y="26409"/>
                    <a:pt x="23849" y="25813"/>
                    <a:pt x="24754" y="25218"/>
                  </a:cubicBezTo>
                  <a:cubicBezTo>
                    <a:pt x="25218" y="24920"/>
                    <a:pt x="25659" y="24599"/>
                    <a:pt x="26016" y="24301"/>
                  </a:cubicBezTo>
                  <a:cubicBezTo>
                    <a:pt x="26373" y="24027"/>
                    <a:pt x="26718" y="23742"/>
                    <a:pt x="27052" y="23491"/>
                  </a:cubicBezTo>
                  <a:cubicBezTo>
                    <a:pt x="27361" y="23230"/>
                    <a:pt x="27659" y="22991"/>
                    <a:pt x="27921" y="22777"/>
                  </a:cubicBezTo>
                  <a:cubicBezTo>
                    <a:pt x="28123" y="22563"/>
                    <a:pt x="28302" y="22396"/>
                    <a:pt x="28504" y="22301"/>
                  </a:cubicBezTo>
                  <a:cubicBezTo>
                    <a:pt x="28718" y="22182"/>
                    <a:pt x="28921" y="22087"/>
                    <a:pt x="29052" y="22015"/>
                  </a:cubicBezTo>
                  <a:cubicBezTo>
                    <a:pt x="29099" y="21979"/>
                    <a:pt x="29147" y="21956"/>
                    <a:pt x="29171" y="21944"/>
                  </a:cubicBezTo>
                  <a:cubicBezTo>
                    <a:pt x="30159" y="22789"/>
                    <a:pt x="30647" y="23206"/>
                    <a:pt x="31612" y="24087"/>
                  </a:cubicBezTo>
                  <a:cubicBezTo>
                    <a:pt x="32945" y="25254"/>
                    <a:pt x="34255" y="26480"/>
                    <a:pt x="35529" y="27718"/>
                  </a:cubicBezTo>
                  <a:cubicBezTo>
                    <a:pt x="35815" y="27980"/>
                    <a:pt x="36076" y="28254"/>
                    <a:pt x="36362" y="28516"/>
                  </a:cubicBezTo>
                  <a:cubicBezTo>
                    <a:pt x="35438" y="28359"/>
                    <a:pt x="34486" y="28282"/>
                    <a:pt x="33530" y="28282"/>
                  </a:cubicBezTo>
                  <a:cubicBezTo>
                    <a:pt x="31150" y="28282"/>
                    <a:pt x="28743" y="28758"/>
                    <a:pt x="26671" y="29659"/>
                  </a:cubicBezTo>
                  <a:cubicBezTo>
                    <a:pt x="23777" y="30933"/>
                    <a:pt x="17503" y="34148"/>
                    <a:pt x="17884" y="36707"/>
                  </a:cubicBezTo>
                  <a:cubicBezTo>
                    <a:pt x="17884" y="36719"/>
                    <a:pt x="17896" y="36731"/>
                    <a:pt x="17908" y="36743"/>
                  </a:cubicBezTo>
                  <a:cubicBezTo>
                    <a:pt x="17896" y="36779"/>
                    <a:pt x="17896" y="36791"/>
                    <a:pt x="17908" y="36826"/>
                  </a:cubicBezTo>
                  <a:cubicBezTo>
                    <a:pt x="17919" y="36886"/>
                    <a:pt x="17979" y="36910"/>
                    <a:pt x="18062" y="36922"/>
                  </a:cubicBezTo>
                  <a:cubicBezTo>
                    <a:pt x="18882" y="37210"/>
                    <a:pt x="19772" y="37331"/>
                    <a:pt x="20692" y="37331"/>
                  </a:cubicBezTo>
                  <a:cubicBezTo>
                    <a:pt x="23647" y="37331"/>
                    <a:pt x="26924" y="36088"/>
                    <a:pt x="29266" y="35172"/>
                  </a:cubicBezTo>
                  <a:cubicBezTo>
                    <a:pt x="32255" y="33993"/>
                    <a:pt x="35410" y="32385"/>
                    <a:pt x="37493" y="29635"/>
                  </a:cubicBezTo>
                  <a:cubicBezTo>
                    <a:pt x="39375" y="31528"/>
                    <a:pt x="41196" y="33457"/>
                    <a:pt x="43006" y="35433"/>
                  </a:cubicBezTo>
                  <a:cubicBezTo>
                    <a:pt x="41351" y="33267"/>
                    <a:pt x="39589" y="31195"/>
                    <a:pt x="37767" y="29206"/>
                  </a:cubicBezTo>
                  <a:cubicBezTo>
                    <a:pt x="38517" y="29087"/>
                    <a:pt x="39113" y="27730"/>
                    <a:pt x="40065" y="26135"/>
                  </a:cubicBezTo>
                  <a:cubicBezTo>
                    <a:pt x="40208" y="25908"/>
                    <a:pt x="40351" y="25647"/>
                    <a:pt x="40506" y="25361"/>
                  </a:cubicBezTo>
                  <a:cubicBezTo>
                    <a:pt x="40541" y="25289"/>
                    <a:pt x="40589" y="25194"/>
                    <a:pt x="40637" y="25111"/>
                  </a:cubicBezTo>
                  <a:cubicBezTo>
                    <a:pt x="40648" y="25063"/>
                    <a:pt x="40684" y="25039"/>
                    <a:pt x="40696" y="24992"/>
                  </a:cubicBezTo>
                  <a:cubicBezTo>
                    <a:pt x="40756" y="24873"/>
                    <a:pt x="40815" y="24742"/>
                    <a:pt x="40887" y="24599"/>
                  </a:cubicBezTo>
                  <a:cubicBezTo>
                    <a:pt x="41041" y="24289"/>
                    <a:pt x="41172" y="23932"/>
                    <a:pt x="41291" y="23527"/>
                  </a:cubicBezTo>
                  <a:cubicBezTo>
                    <a:pt x="41399" y="23206"/>
                    <a:pt x="41494" y="22860"/>
                    <a:pt x="41589" y="22515"/>
                  </a:cubicBezTo>
                  <a:cubicBezTo>
                    <a:pt x="41672" y="22206"/>
                    <a:pt x="41768" y="21884"/>
                    <a:pt x="41851" y="21563"/>
                  </a:cubicBezTo>
                  <a:lnTo>
                    <a:pt x="41994" y="21122"/>
                  </a:lnTo>
                  <a:cubicBezTo>
                    <a:pt x="42006" y="21086"/>
                    <a:pt x="42018" y="21051"/>
                    <a:pt x="42018" y="21003"/>
                  </a:cubicBezTo>
                  <a:cubicBezTo>
                    <a:pt x="42030" y="20955"/>
                    <a:pt x="42053" y="20896"/>
                    <a:pt x="42065" y="20848"/>
                  </a:cubicBezTo>
                  <a:lnTo>
                    <a:pt x="42137" y="20551"/>
                  </a:lnTo>
                  <a:cubicBezTo>
                    <a:pt x="42184" y="20348"/>
                    <a:pt x="42244" y="20158"/>
                    <a:pt x="42268" y="19943"/>
                  </a:cubicBezTo>
                  <a:cubicBezTo>
                    <a:pt x="42411" y="19336"/>
                    <a:pt x="42482" y="18693"/>
                    <a:pt x="42542" y="18074"/>
                  </a:cubicBezTo>
                  <a:cubicBezTo>
                    <a:pt x="42589" y="17634"/>
                    <a:pt x="42601" y="17217"/>
                    <a:pt x="42601" y="16788"/>
                  </a:cubicBezTo>
                  <a:cubicBezTo>
                    <a:pt x="42601" y="15955"/>
                    <a:pt x="42542" y="15133"/>
                    <a:pt x="42446" y="14359"/>
                  </a:cubicBezTo>
                  <a:cubicBezTo>
                    <a:pt x="42411" y="13978"/>
                    <a:pt x="42351" y="13609"/>
                    <a:pt x="42292" y="13228"/>
                  </a:cubicBezTo>
                  <a:cubicBezTo>
                    <a:pt x="42256" y="13050"/>
                    <a:pt x="42232" y="12859"/>
                    <a:pt x="42184" y="12681"/>
                  </a:cubicBezTo>
                  <a:cubicBezTo>
                    <a:pt x="42149" y="12502"/>
                    <a:pt x="42113" y="12323"/>
                    <a:pt x="42077" y="12157"/>
                  </a:cubicBezTo>
                  <a:cubicBezTo>
                    <a:pt x="42053" y="11978"/>
                    <a:pt x="42006" y="11800"/>
                    <a:pt x="41970" y="11621"/>
                  </a:cubicBezTo>
                  <a:cubicBezTo>
                    <a:pt x="41934" y="11430"/>
                    <a:pt x="41899" y="11252"/>
                    <a:pt x="41851" y="11073"/>
                  </a:cubicBezTo>
                  <a:cubicBezTo>
                    <a:pt x="41672" y="10359"/>
                    <a:pt x="41470" y="9692"/>
                    <a:pt x="41256" y="9097"/>
                  </a:cubicBezTo>
                  <a:cubicBezTo>
                    <a:pt x="40827" y="7906"/>
                    <a:pt x="40398" y="6942"/>
                    <a:pt x="40053" y="6251"/>
                  </a:cubicBezTo>
                  <a:cubicBezTo>
                    <a:pt x="39922" y="6001"/>
                    <a:pt x="39815" y="5775"/>
                    <a:pt x="39708" y="5596"/>
                  </a:cubicBezTo>
                  <a:cubicBezTo>
                    <a:pt x="39636" y="5477"/>
                    <a:pt x="39577" y="5394"/>
                    <a:pt x="39529" y="5311"/>
                  </a:cubicBezTo>
                  <a:cubicBezTo>
                    <a:pt x="39517" y="5299"/>
                    <a:pt x="39517" y="5299"/>
                    <a:pt x="39517" y="5287"/>
                  </a:cubicBezTo>
                  <a:cubicBezTo>
                    <a:pt x="39339" y="5156"/>
                    <a:pt x="39267" y="5084"/>
                    <a:pt x="39196" y="5061"/>
                  </a:cubicBezTo>
                  <a:cubicBezTo>
                    <a:pt x="39160" y="5061"/>
                    <a:pt x="39148" y="5084"/>
                    <a:pt x="39136" y="5096"/>
                  </a:cubicBezTo>
                  <a:cubicBezTo>
                    <a:pt x="39113" y="5096"/>
                    <a:pt x="39101" y="5084"/>
                    <a:pt x="39077" y="5084"/>
                  </a:cubicBezTo>
                  <a:cubicBezTo>
                    <a:pt x="39061" y="5081"/>
                    <a:pt x="39044" y="5079"/>
                    <a:pt x="39026" y="5079"/>
                  </a:cubicBezTo>
                  <a:cubicBezTo>
                    <a:pt x="38825" y="5079"/>
                    <a:pt x="38537" y="5330"/>
                    <a:pt x="38220" y="5823"/>
                  </a:cubicBezTo>
                  <a:cubicBezTo>
                    <a:pt x="38065" y="6097"/>
                    <a:pt x="37886" y="6430"/>
                    <a:pt x="37720" y="6835"/>
                  </a:cubicBezTo>
                  <a:cubicBezTo>
                    <a:pt x="37553" y="7239"/>
                    <a:pt x="37386" y="7704"/>
                    <a:pt x="37243" y="8204"/>
                  </a:cubicBezTo>
                  <a:cubicBezTo>
                    <a:pt x="37172" y="8454"/>
                    <a:pt x="37089" y="8704"/>
                    <a:pt x="37017" y="8978"/>
                  </a:cubicBezTo>
                  <a:cubicBezTo>
                    <a:pt x="36946" y="9252"/>
                    <a:pt x="36874" y="9514"/>
                    <a:pt x="36791" y="9799"/>
                  </a:cubicBezTo>
                  <a:cubicBezTo>
                    <a:pt x="36767" y="9930"/>
                    <a:pt x="36719" y="10073"/>
                    <a:pt x="36696" y="10216"/>
                  </a:cubicBezTo>
                  <a:cubicBezTo>
                    <a:pt x="36660" y="10299"/>
                    <a:pt x="36648" y="10407"/>
                    <a:pt x="36612" y="10514"/>
                  </a:cubicBezTo>
                  <a:lnTo>
                    <a:pt x="36577" y="10692"/>
                  </a:lnTo>
                  <a:cubicBezTo>
                    <a:pt x="36529" y="10919"/>
                    <a:pt x="36481" y="11169"/>
                    <a:pt x="36434" y="11407"/>
                  </a:cubicBezTo>
                  <a:cubicBezTo>
                    <a:pt x="36422" y="11514"/>
                    <a:pt x="36398" y="11597"/>
                    <a:pt x="36374" y="11704"/>
                  </a:cubicBezTo>
                  <a:cubicBezTo>
                    <a:pt x="36315" y="12050"/>
                    <a:pt x="36279" y="12383"/>
                    <a:pt x="36231" y="12740"/>
                  </a:cubicBezTo>
                  <a:cubicBezTo>
                    <a:pt x="36184" y="13097"/>
                    <a:pt x="36136" y="13443"/>
                    <a:pt x="36112" y="13800"/>
                  </a:cubicBezTo>
                  <a:cubicBezTo>
                    <a:pt x="36041" y="14514"/>
                    <a:pt x="35993" y="15229"/>
                    <a:pt x="35957" y="15943"/>
                  </a:cubicBezTo>
                  <a:cubicBezTo>
                    <a:pt x="35946" y="16312"/>
                    <a:pt x="35922" y="16669"/>
                    <a:pt x="35898" y="17026"/>
                  </a:cubicBezTo>
                  <a:cubicBezTo>
                    <a:pt x="35874" y="17384"/>
                    <a:pt x="35850" y="17729"/>
                    <a:pt x="35826" y="18062"/>
                  </a:cubicBezTo>
                  <a:cubicBezTo>
                    <a:pt x="35815" y="18158"/>
                    <a:pt x="35815" y="18205"/>
                    <a:pt x="35803" y="18312"/>
                  </a:cubicBezTo>
                  <a:cubicBezTo>
                    <a:pt x="35779" y="18431"/>
                    <a:pt x="35779" y="18491"/>
                    <a:pt x="35767" y="18610"/>
                  </a:cubicBezTo>
                  <a:cubicBezTo>
                    <a:pt x="35743" y="18824"/>
                    <a:pt x="35719" y="19039"/>
                    <a:pt x="35707" y="19265"/>
                  </a:cubicBezTo>
                  <a:cubicBezTo>
                    <a:pt x="35684" y="19682"/>
                    <a:pt x="35660" y="20098"/>
                    <a:pt x="35660" y="20467"/>
                  </a:cubicBezTo>
                  <a:lnTo>
                    <a:pt x="35660" y="21039"/>
                  </a:lnTo>
                  <a:lnTo>
                    <a:pt x="35660" y="21301"/>
                  </a:lnTo>
                  <a:lnTo>
                    <a:pt x="35660" y="21432"/>
                  </a:lnTo>
                  <a:lnTo>
                    <a:pt x="35660" y="21539"/>
                  </a:lnTo>
                  <a:cubicBezTo>
                    <a:pt x="35684" y="21825"/>
                    <a:pt x="35660" y="22122"/>
                    <a:pt x="35648" y="22444"/>
                  </a:cubicBezTo>
                  <a:cubicBezTo>
                    <a:pt x="35624" y="23087"/>
                    <a:pt x="35576" y="23789"/>
                    <a:pt x="35588" y="24480"/>
                  </a:cubicBezTo>
                  <a:cubicBezTo>
                    <a:pt x="35600" y="25718"/>
                    <a:pt x="35826" y="26790"/>
                    <a:pt x="36124" y="27599"/>
                  </a:cubicBezTo>
                  <a:cubicBezTo>
                    <a:pt x="36041" y="27504"/>
                    <a:pt x="35946" y="27409"/>
                    <a:pt x="35850" y="27313"/>
                  </a:cubicBezTo>
                  <a:cubicBezTo>
                    <a:pt x="34600" y="26028"/>
                    <a:pt x="33314" y="24777"/>
                    <a:pt x="32005" y="23563"/>
                  </a:cubicBezTo>
                  <a:cubicBezTo>
                    <a:pt x="31016" y="22670"/>
                    <a:pt x="30528" y="22241"/>
                    <a:pt x="29528" y="21372"/>
                  </a:cubicBezTo>
                  <a:cubicBezTo>
                    <a:pt x="32302" y="19098"/>
                    <a:pt x="31481" y="13871"/>
                    <a:pt x="31159" y="10966"/>
                  </a:cubicBezTo>
                  <a:cubicBezTo>
                    <a:pt x="31064" y="10216"/>
                    <a:pt x="30862" y="9418"/>
                    <a:pt x="30635" y="8680"/>
                  </a:cubicBezTo>
                  <a:cubicBezTo>
                    <a:pt x="29790" y="5870"/>
                    <a:pt x="28266" y="3406"/>
                    <a:pt x="27147" y="2013"/>
                  </a:cubicBezTo>
                  <a:lnTo>
                    <a:pt x="27135" y="2001"/>
                  </a:lnTo>
                  <a:lnTo>
                    <a:pt x="27004" y="1822"/>
                  </a:lnTo>
                  <a:cubicBezTo>
                    <a:pt x="26992" y="1798"/>
                    <a:pt x="26968" y="1786"/>
                    <a:pt x="26968" y="1775"/>
                  </a:cubicBezTo>
                  <a:cubicBezTo>
                    <a:pt x="26921" y="1727"/>
                    <a:pt x="26885" y="1667"/>
                    <a:pt x="26849" y="1620"/>
                  </a:cubicBezTo>
                  <a:cubicBezTo>
                    <a:pt x="26837" y="1608"/>
                    <a:pt x="26825" y="1596"/>
                    <a:pt x="26802" y="1560"/>
                  </a:cubicBezTo>
                  <a:cubicBezTo>
                    <a:pt x="26766" y="1525"/>
                    <a:pt x="26730" y="1477"/>
                    <a:pt x="26706" y="1441"/>
                  </a:cubicBezTo>
                  <a:cubicBezTo>
                    <a:pt x="26694" y="1429"/>
                    <a:pt x="26671" y="1417"/>
                    <a:pt x="26659" y="1382"/>
                  </a:cubicBezTo>
                  <a:cubicBezTo>
                    <a:pt x="26623" y="1346"/>
                    <a:pt x="26587" y="1310"/>
                    <a:pt x="26551" y="1286"/>
                  </a:cubicBezTo>
                  <a:lnTo>
                    <a:pt x="26504" y="1239"/>
                  </a:lnTo>
                  <a:cubicBezTo>
                    <a:pt x="26468" y="1179"/>
                    <a:pt x="26409" y="1132"/>
                    <a:pt x="26361" y="1084"/>
                  </a:cubicBezTo>
                  <a:lnTo>
                    <a:pt x="26290" y="1013"/>
                  </a:lnTo>
                  <a:cubicBezTo>
                    <a:pt x="26266" y="1001"/>
                    <a:pt x="26254" y="989"/>
                    <a:pt x="26230" y="965"/>
                  </a:cubicBezTo>
                  <a:cubicBezTo>
                    <a:pt x="26194" y="953"/>
                    <a:pt x="26182" y="929"/>
                    <a:pt x="26170" y="905"/>
                  </a:cubicBezTo>
                  <a:lnTo>
                    <a:pt x="26123" y="870"/>
                  </a:lnTo>
                  <a:cubicBezTo>
                    <a:pt x="26111" y="846"/>
                    <a:pt x="26075" y="834"/>
                    <a:pt x="26063" y="822"/>
                  </a:cubicBezTo>
                  <a:cubicBezTo>
                    <a:pt x="26051" y="810"/>
                    <a:pt x="26028" y="810"/>
                    <a:pt x="26016" y="786"/>
                  </a:cubicBezTo>
                  <a:cubicBezTo>
                    <a:pt x="26004" y="774"/>
                    <a:pt x="25992" y="763"/>
                    <a:pt x="25968" y="763"/>
                  </a:cubicBezTo>
                  <a:cubicBezTo>
                    <a:pt x="25956" y="763"/>
                    <a:pt x="25956" y="751"/>
                    <a:pt x="25944" y="751"/>
                  </a:cubicBezTo>
                  <a:cubicBezTo>
                    <a:pt x="25932" y="727"/>
                    <a:pt x="25909" y="727"/>
                    <a:pt x="25897" y="715"/>
                  </a:cubicBezTo>
                  <a:cubicBezTo>
                    <a:pt x="25897" y="715"/>
                    <a:pt x="25885" y="715"/>
                    <a:pt x="25885" y="703"/>
                  </a:cubicBezTo>
                  <a:cubicBezTo>
                    <a:pt x="25873" y="703"/>
                    <a:pt x="25849" y="691"/>
                    <a:pt x="25837" y="691"/>
                  </a:cubicBezTo>
                  <a:lnTo>
                    <a:pt x="25766" y="691"/>
                  </a:lnTo>
                  <a:cubicBezTo>
                    <a:pt x="25677" y="592"/>
                    <a:pt x="25589" y="523"/>
                    <a:pt x="25510" y="523"/>
                  </a:cubicBezTo>
                  <a:cubicBezTo>
                    <a:pt x="25504" y="523"/>
                    <a:pt x="25498" y="524"/>
                    <a:pt x="25492" y="524"/>
                  </a:cubicBezTo>
                  <a:cubicBezTo>
                    <a:pt x="25408" y="536"/>
                    <a:pt x="25373" y="703"/>
                    <a:pt x="25373" y="905"/>
                  </a:cubicBezTo>
                  <a:cubicBezTo>
                    <a:pt x="25361" y="929"/>
                    <a:pt x="25349" y="953"/>
                    <a:pt x="25337" y="989"/>
                  </a:cubicBezTo>
                  <a:cubicBezTo>
                    <a:pt x="25337" y="1001"/>
                    <a:pt x="25313" y="1001"/>
                    <a:pt x="25313" y="1013"/>
                  </a:cubicBezTo>
                  <a:cubicBezTo>
                    <a:pt x="25254" y="1108"/>
                    <a:pt x="25194" y="1227"/>
                    <a:pt x="25135" y="1358"/>
                  </a:cubicBezTo>
                  <a:cubicBezTo>
                    <a:pt x="25135" y="1370"/>
                    <a:pt x="25123" y="1370"/>
                    <a:pt x="25123" y="1382"/>
                  </a:cubicBezTo>
                  <a:cubicBezTo>
                    <a:pt x="25099" y="1441"/>
                    <a:pt x="25075" y="1501"/>
                    <a:pt x="25051" y="1584"/>
                  </a:cubicBezTo>
                  <a:cubicBezTo>
                    <a:pt x="25051" y="1596"/>
                    <a:pt x="25039" y="1608"/>
                    <a:pt x="25039" y="1620"/>
                  </a:cubicBezTo>
                  <a:cubicBezTo>
                    <a:pt x="25004" y="1703"/>
                    <a:pt x="24992" y="1775"/>
                    <a:pt x="24956" y="1846"/>
                  </a:cubicBezTo>
                  <a:lnTo>
                    <a:pt x="24956" y="1858"/>
                  </a:lnTo>
                  <a:cubicBezTo>
                    <a:pt x="24718" y="2596"/>
                    <a:pt x="24527" y="3620"/>
                    <a:pt x="24444" y="4858"/>
                  </a:cubicBezTo>
                  <a:cubicBezTo>
                    <a:pt x="24325" y="6466"/>
                    <a:pt x="24337" y="8442"/>
                    <a:pt x="24742" y="10454"/>
                  </a:cubicBezTo>
                  <a:cubicBezTo>
                    <a:pt x="25349" y="13514"/>
                    <a:pt x="26063" y="16741"/>
                    <a:pt x="27492" y="19634"/>
                  </a:cubicBezTo>
                  <a:cubicBezTo>
                    <a:pt x="26028" y="18455"/>
                    <a:pt x="25301" y="17872"/>
                    <a:pt x="23801" y="16764"/>
                  </a:cubicBezTo>
                  <a:cubicBezTo>
                    <a:pt x="22753" y="16002"/>
                    <a:pt x="21706" y="15240"/>
                    <a:pt x="20646" y="14526"/>
                  </a:cubicBezTo>
                  <a:cubicBezTo>
                    <a:pt x="22122" y="14109"/>
                    <a:pt x="23039" y="10788"/>
                    <a:pt x="22551" y="7275"/>
                  </a:cubicBezTo>
                  <a:cubicBezTo>
                    <a:pt x="22396" y="6180"/>
                    <a:pt x="22003" y="5108"/>
                    <a:pt x="21503" y="4144"/>
                  </a:cubicBezTo>
                  <a:cubicBezTo>
                    <a:pt x="21432" y="4001"/>
                    <a:pt x="21360" y="3858"/>
                    <a:pt x="21289" y="3727"/>
                  </a:cubicBezTo>
                  <a:cubicBezTo>
                    <a:pt x="21265" y="3703"/>
                    <a:pt x="21253" y="3680"/>
                    <a:pt x="21253" y="3668"/>
                  </a:cubicBezTo>
                  <a:cubicBezTo>
                    <a:pt x="21087" y="3394"/>
                    <a:pt x="20932" y="3132"/>
                    <a:pt x="20765" y="2870"/>
                  </a:cubicBezTo>
                  <a:cubicBezTo>
                    <a:pt x="20753" y="2858"/>
                    <a:pt x="20753" y="2846"/>
                    <a:pt x="20729" y="2834"/>
                  </a:cubicBezTo>
                  <a:cubicBezTo>
                    <a:pt x="20646" y="2715"/>
                    <a:pt x="20575" y="2596"/>
                    <a:pt x="20479" y="2477"/>
                  </a:cubicBezTo>
                  <a:lnTo>
                    <a:pt x="20217" y="2120"/>
                  </a:lnTo>
                  <a:cubicBezTo>
                    <a:pt x="20217" y="2096"/>
                    <a:pt x="20194" y="2096"/>
                    <a:pt x="20194" y="2084"/>
                  </a:cubicBezTo>
                  <a:cubicBezTo>
                    <a:pt x="20122" y="1989"/>
                    <a:pt x="20039" y="1882"/>
                    <a:pt x="19955" y="1786"/>
                  </a:cubicBezTo>
                  <a:lnTo>
                    <a:pt x="19932" y="1763"/>
                  </a:lnTo>
                  <a:cubicBezTo>
                    <a:pt x="19836" y="1655"/>
                    <a:pt x="19753" y="1548"/>
                    <a:pt x="19682" y="1465"/>
                  </a:cubicBezTo>
                  <a:cubicBezTo>
                    <a:pt x="19598" y="1370"/>
                    <a:pt x="19515" y="1286"/>
                    <a:pt x="19443" y="1191"/>
                  </a:cubicBezTo>
                  <a:lnTo>
                    <a:pt x="19396" y="1144"/>
                  </a:lnTo>
                  <a:lnTo>
                    <a:pt x="18943" y="703"/>
                  </a:lnTo>
                  <a:lnTo>
                    <a:pt x="18908" y="655"/>
                  </a:lnTo>
                  <a:cubicBezTo>
                    <a:pt x="18848" y="596"/>
                    <a:pt x="18789" y="548"/>
                    <a:pt x="18729" y="489"/>
                  </a:cubicBezTo>
                  <a:lnTo>
                    <a:pt x="18705" y="477"/>
                  </a:lnTo>
                  <a:cubicBezTo>
                    <a:pt x="18646" y="417"/>
                    <a:pt x="18586" y="370"/>
                    <a:pt x="18527" y="334"/>
                  </a:cubicBezTo>
                  <a:cubicBezTo>
                    <a:pt x="18515" y="310"/>
                    <a:pt x="18503" y="310"/>
                    <a:pt x="18503" y="298"/>
                  </a:cubicBezTo>
                  <a:lnTo>
                    <a:pt x="18372" y="215"/>
                  </a:lnTo>
                  <a:lnTo>
                    <a:pt x="18336" y="179"/>
                  </a:lnTo>
                  <a:lnTo>
                    <a:pt x="18205" y="96"/>
                  </a:lnTo>
                  <a:cubicBezTo>
                    <a:pt x="18205" y="96"/>
                    <a:pt x="18193" y="96"/>
                    <a:pt x="18193" y="72"/>
                  </a:cubicBezTo>
                  <a:lnTo>
                    <a:pt x="18098" y="36"/>
                  </a:lnTo>
                  <a:cubicBezTo>
                    <a:pt x="18086" y="36"/>
                    <a:pt x="18086" y="36"/>
                    <a:pt x="18074" y="12"/>
                  </a:cubicBezTo>
                  <a:cubicBezTo>
                    <a:pt x="18039" y="1"/>
                    <a:pt x="18015" y="1"/>
                    <a:pt x="18003" y="1"/>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6" name="Google Shape;356;p21"/>
            <p:cNvSpPr/>
            <p:nvPr/>
          </p:nvSpPr>
          <p:spPr>
            <a:xfrm>
              <a:off x="4499122" y="2584461"/>
              <a:ext cx="956838" cy="1348882"/>
            </a:xfrm>
            <a:custGeom>
              <a:avLst/>
              <a:gdLst/>
              <a:ahLst/>
              <a:cxnLst/>
              <a:rect l="l" t="t" r="r" b="b"/>
              <a:pathLst>
                <a:path w="33100" h="46662" extrusionOk="0">
                  <a:moveTo>
                    <a:pt x="22351" y="0"/>
                  </a:moveTo>
                  <a:cubicBezTo>
                    <a:pt x="22169" y="0"/>
                    <a:pt x="21970" y="67"/>
                    <a:pt x="21753" y="192"/>
                  </a:cubicBezTo>
                  <a:cubicBezTo>
                    <a:pt x="21610" y="275"/>
                    <a:pt x="21443" y="394"/>
                    <a:pt x="21277" y="549"/>
                  </a:cubicBezTo>
                  <a:cubicBezTo>
                    <a:pt x="19360" y="2347"/>
                    <a:pt x="18407" y="5157"/>
                    <a:pt x="17657" y="7550"/>
                  </a:cubicBezTo>
                  <a:cubicBezTo>
                    <a:pt x="17633" y="7633"/>
                    <a:pt x="17622" y="7693"/>
                    <a:pt x="17598" y="7764"/>
                  </a:cubicBezTo>
                  <a:cubicBezTo>
                    <a:pt x="16967" y="10348"/>
                    <a:pt x="16883" y="13289"/>
                    <a:pt x="18050" y="15730"/>
                  </a:cubicBezTo>
                  <a:cubicBezTo>
                    <a:pt x="17943" y="16277"/>
                    <a:pt x="17824" y="16813"/>
                    <a:pt x="17717" y="17361"/>
                  </a:cubicBezTo>
                  <a:cubicBezTo>
                    <a:pt x="17360" y="15861"/>
                    <a:pt x="16395" y="13956"/>
                    <a:pt x="15181" y="12301"/>
                  </a:cubicBezTo>
                  <a:cubicBezTo>
                    <a:pt x="14657" y="11598"/>
                    <a:pt x="14073" y="11039"/>
                    <a:pt x="13478" y="10586"/>
                  </a:cubicBezTo>
                  <a:cubicBezTo>
                    <a:pt x="12561" y="9896"/>
                    <a:pt x="11621" y="9479"/>
                    <a:pt x="10906" y="9300"/>
                  </a:cubicBezTo>
                  <a:lnTo>
                    <a:pt x="10894" y="9300"/>
                  </a:lnTo>
                  <a:lnTo>
                    <a:pt x="10668" y="9253"/>
                  </a:lnTo>
                  <a:cubicBezTo>
                    <a:pt x="10597" y="9241"/>
                    <a:pt x="10537" y="9217"/>
                    <a:pt x="10478" y="9217"/>
                  </a:cubicBezTo>
                  <a:lnTo>
                    <a:pt x="10442" y="9217"/>
                  </a:lnTo>
                  <a:cubicBezTo>
                    <a:pt x="10383" y="9205"/>
                    <a:pt x="10323" y="9205"/>
                    <a:pt x="10263" y="9205"/>
                  </a:cubicBezTo>
                  <a:lnTo>
                    <a:pt x="10085" y="9205"/>
                  </a:lnTo>
                  <a:cubicBezTo>
                    <a:pt x="10037" y="9205"/>
                    <a:pt x="10002" y="9205"/>
                    <a:pt x="9966" y="9217"/>
                  </a:cubicBezTo>
                  <a:lnTo>
                    <a:pt x="9954" y="9217"/>
                  </a:lnTo>
                  <a:cubicBezTo>
                    <a:pt x="9918" y="9217"/>
                    <a:pt x="9894" y="9241"/>
                    <a:pt x="9859" y="9253"/>
                  </a:cubicBezTo>
                  <a:cubicBezTo>
                    <a:pt x="9859" y="9264"/>
                    <a:pt x="9847" y="9264"/>
                    <a:pt x="9847" y="9264"/>
                  </a:cubicBezTo>
                  <a:cubicBezTo>
                    <a:pt x="9823" y="9276"/>
                    <a:pt x="9787" y="9300"/>
                    <a:pt x="9775" y="9312"/>
                  </a:cubicBezTo>
                  <a:cubicBezTo>
                    <a:pt x="9728" y="9336"/>
                    <a:pt x="9704" y="9384"/>
                    <a:pt x="9668" y="9419"/>
                  </a:cubicBezTo>
                  <a:cubicBezTo>
                    <a:pt x="9656" y="9431"/>
                    <a:pt x="9656" y="9443"/>
                    <a:pt x="9644" y="9479"/>
                  </a:cubicBezTo>
                  <a:cubicBezTo>
                    <a:pt x="9621" y="9479"/>
                    <a:pt x="9621" y="9491"/>
                    <a:pt x="9621" y="9491"/>
                  </a:cubicBezTo>
                  <a:cubicBezTo>
                    <a:pt x="9609" y="9503"/>
                    <a:pt x="9609" y="9538"/>
                    <a:pt x="9597" y="9562"/>
                  </a:cubicBezTo>
                  <a:lnTo>
                    <a:pt x="9597" y="9574"/>
                  </a:lnTo>
                  <a:cubicBezTo>
                    <a:pt x="9585" y="9622"/>
                    <a:pt x="9585" y="9669"/>
                    <a:pt x="9561" y="9717"/>
                  </a:cubicBezTo>
                  <a:lnTo>
                    <a:pt x="9561" y="9741"/>
                  </a:lnTo>
                  <a:cubicBezTo>
                    <a:pt x="9561" y="9788"/>
                    <a:pt x="9549" y="9836"/>
                    <a:pt x="9549" y="9872"/>
                  </a:cubicBezTo>
                  <a:lnTo>
                    <a:pt x="9549" y="9919"/>
                  </a:lnTo>
                  <a:cubicBezTo>
                    <a:pt x="9549" y="9991"/>
                    <a:pt x="9537" y="10050"/>
                    <a:pt x="9537" y="10134"/>
                  </a:cubicBezTo>
                  <a:lnTo>
                    <a:pt x="9537" y="10157"/>
                  </a:lnTo>
                  <a:lnTo>
                    <a:pt x="9537" y="10372"/>
                  </a:lnTo>
                  <a:lnTo>
                    <a:pt x="9537" y="10407"/>
                  </a:lnTo>
                  <a:cubicBezTo>
                    <a:pt x="9537" y="10574"/>
                    <a:pt x="9537" y="10765"/>
                    <a:pt x="9549" y="10967"/>
                  </a:cubicBezTo>
                  <a:lnTo>
                    <a:pt x="9549" y="11003"/>
                  </a:lnTo>
                  <a:cubicBezTo>
                    <a:pt x="9561" y="11110"/>
                    <a:pt x="9561" y="11217"/>
                    <a:pt x="9585" y="11324"/>
                  </a:cubicBezTo>
                  <a:cubicBezTo>
                    <a:pt x="9585" y="11420"/>
                    <a:pt x="9597" y="11539"/>
                    <a:pt x="9609" y="11658"/>
                  </a:cubicBezTo>
                  <a:lnTo>
                    <a:pt x="9609" y="11693"/>
                  </a:lnTo>
                  <a:cubicBezTo>
                    <a:pt x="9621" y="11801"/>
                    <a:pt x="9644" y="11896"/>
                    <a:pt x="9656" y="12015"/>
                  </a:cubicBezTo>
                  <a:lnTo>
                    <a:pt x="9656" y="12051"/>
                  </a:lnTo>
                  <a:cubicBezTo>
                    <a:pt x="9668" y="12182"/>
                    <a:pt x="9680" y="12301"/>
                    <a:pt x="9716" y="12432"/>
                  </a:cubicBezTo>
                  <a:cubicBezTo>
                    <a:pt x="9728" y="12551"/>
                    <a:pt x="9763" y="12693"/>
                    <a:pt x="9787" y="12813"/>
                  </a:cubicBezTo>
                  <a:cubicBezTo>
                    <a:pt x="9799" y="12824"/>
                    <a:pt x="9799" y="12836"/>
                    <a:pt x="9799" y="12848"/>
                  </a:cubicBezTo>
                  <a:cubicBezTo>
                    <a:pt x="9859" y="13122"/>
                    <a:pt x="9942" y="13372"/>
                    <a:pt x="10013" y="13646"/>
                  </a:cubicBezTo>
                  <a:cubicBezTo>
                    <a:pt x="10013" y="13658"/>
                    <a:pt x="10025" y="13682"/>
                    <a:pt x="10025" y="13706"/>
                  </a:cubicBezTo>
                  <a:cubicBezTo>
                    <a:pt x="10061" y="13836"/>
                    <a:pt x="10097" y="13956"/>
                    <a:pt x="10144" y="14087"/>
                  </a:cubicBezTo>
                  <a:cubicBezTo>
                    <a:pt x="10442" y="14979"/>
                    <a:pt x="10894" y="15872"/>
                    <a:pt x="11502" y="16634"/>
                  </a:cubicBezTo>
                  <a:cubicBezTo>
                    <a:pt x="13102" y="18650"/>
                    <a:pt x="15211" y="19960"/>
                    <a:pt x="16535" y="19960"/>
                  </a:cubicBezTo>
                  <a:cubicBezTo>
                    <a:pt x="16807" y="19960"/>
                    <a:pt x="17046" y="19905"/>
                    <a:pt x="17241" y="19790"/>
                  </a:cubicBezTo>
                  <a:lnTo>
                    <a:pt x="17241" y="19790"/>
                  </a:lnTo>
                  <a:cubicBezTo>
                    <a:pt x="17062" y="20909"/>
                    <a:pt x="16919" y="22016"/>
                    <a:pt x="16764" y="23135"/>
                  </a:cubicBezTo>
                  <a:cubicBezTo>
                    <a:pt x="16574" y="24754"/>
                    <a:pt x="16502" y="25564"/>
                    <a:pt x="16371" y="27195"/>
                  </a:cubicBezTo>
                  <a:cubicBezTo>
                    <a:pt x="15395" y="24564"/>
                    <a:pt x="13776" y="22171"/>
                    <a:pt x="12204" y="19932"/>
                  </a:cubicBezTo>
                  <a:cubicBezTo>
                    <a:pt x="11156" y="18480"/>
                    <a:pt x="9918" y="17277"/>
                    <a:pt x="8823" y="16384"/>
                  </a:cubicBezTo>
                  <a:cubicBezTo>
                    <a:pt x="7977" y="15706"/>
                    <a:pt x="7204" y="15206"/>
                    <a:pt x="6608" y="14920"/>
                  </a:cubicBezTo>
                  <a:cubicBezTo>
                    <a:pt x="6608" y="14908"/>
                    <a:pt x="6584" y="14908"/>
                    <a:pt x="6584" y="14908"/>
                  </a:cubicBezTo>
                  <a:cubicBezTo>
                    <a:pt x="6513" y="14872"/>
                    <a:pt x="6453" y="14849"/>
                    <a:pt x="6394" y="14813"/>
                  </a:cubicBezTo>
                  <a:cubicBezTo>
                    <a:pt x="6394" y="14813"/>
                    <a:pt x="6382" y="14801"/>
                    <a:pt x="6370" y="14801"/>
                  </a:cubicBezTo>
                  <a:cubicBezTo>
                    <a:pt x="6311" y="14789"/>
                    <a:pt x="6263" y="14753"/>
                    <a:pt x="6203" y="14741"/>
                  </a:cubicBezTo>
                  <a:cubicBezTo>
                    <a:pt x="6192" y="14729"/>
                    <a:pt x="6192" y="14729"/>
                    <a:pt x="6168" y="14729"/>
                  </a:cubicBezTo>
                  <a:cubicBezTo>
                    <a:pt x="6049" y="14682"/>
                    <a:pt x="5930" y="14658"/>
                    <a:pt x="5846" y="14634"/>
                  </a:cubicBezTo>
                  <a:lnTo>
                    <a:pt x="5811" y="14634"/>
                  </a:lnTo>
                  <a:cubicBezTo>
                    <a:pt x="5787" y="14634"/>
                    <a:pt x="5775" y="14622"/>
                    <a:pt x="5739" y="14622"/>
                  </a:cubicBezTo>
                  <a:cubicBezTo>
                    <a:pt x="5645" y="14529"/>
                    <a:pt x="5552" y="14464"/>
                    <a:pt x="5481" y="14464"/>
                  </a:cubicBezTo>
                  <a:cubicBezTo>
                    <a:pt x="5462" y="14464"/>
                    <a:pt x="5445" y="14469"/>
                    <a:pt x="5430" y="14479"/>
                  </a:cubicBezTo>
                  <a:cubicBezTo>
                    <a:pt x="5370" y="14515"/>
                    <a:pt x="5358" y="14622"/>
                    <a:pt x="5370" y="14741"/>
                  </a:cubicBezTo>
                  <a:lnTo>
                    <a:pt x="5322" y="14789"/>
                  </a:lnTo>
                  <a:cubicBezTo>
                    <a:pt x="5310" y="14789"/>
                    <a:pt x="5299" y="14801"/>
                    <a:pt x="5299" y="14813"/>
                  </a:cubicBezTo>
                  <a:lnTo>
                    <a:pt x="5299" y="14837"/>
                  </a:lnTo>
                  <a:cubicBezTo>
                    <a:pt x="5299" y="14849"/>
                    <a:pt x="5275" y="14860"/>
                    <a:pt x="5275" y="14872"/>
                  </a:cubicBezTo>
                  <a:lnTo>
                    <a:pt x="5275" y="14908"/>
                  </a:lnTo>
                  <a:cubicBezTo>
                    <a:pt x="5263" y="14920"/>
                    <a:pt x="5263" y="14956"/>
                    <a:pt x="5263" y="14968"/>
                  </a:cubicBezTo>
                  <a:lnTo>
                    <a:pt x="5263" y="15015"/>
                  </a:lnTo>
                  <a:lnTo>
                    <a:pt x="5263" y="15075"/>
                  </a:lnTo>
                  <a:lnTo>
                    <a:pt x="5263" y="15134"/>
                  </a:lnTo>
                  <a:lnTo>
                    <a:pt x="5263" y="15206"/>
                  </a:lnTo>
                  <a:lnTo>
                    <a:pt x="5263" y="15265"/>
                  </a:lnTo>
                  <a:lnTo>
                    <a:pt x="5263" y="15349"/>
                  </a:lnTo>
                  <a:lnTo>
                    <a:pt x="5263" y="15527"/>
                  </a:lnTo>
                  <a:lnTo>
                    <a:pt x="5263" y="15587"/>
                  </a:lnTo>
                  <a:cubicBezTo>
                    <a:pt x="5275" y="15634"/>
                    <a:pt x="5275" y="15682"/>
                    <a:pt x="5275" y="15730"/>
                  </a:cubicBezTo>
                  <a:lnTo>
                    <a:pt x="5275" y="15789"/>
                  </a:lnTo>
                  <a:cubicBezTo>
                    <a:pt x="5275" y="15825"/>
                    <a:pt x="5299" y="15884"/>
                    <a:pt x="5299" y="15932"/>
                  </a:cubicBezTo>
                  <a:lnTo>
                    <a:pt x="5299" y="15992"/>
                  </a:lnTo>
                  <a:cubicBezTo>
                    <a:pt x="5299" y="16039"/>
                    <a:pt x="5310" y="16099"/>
                    <a:pt x="5310" y="16158"/>
                  </a:cubicBezTo>
                  <a:lnTo>
                    <a:pt x="5310" y="16206"/>
                  </a:lnTo>
                  <a:cubicBezTo>
                    <a:pt x="5322" y="16265"/>
                    <a:pt x="5322" y="16337"/>
                    <a:pt x="5334" y="16396"/>
                  </a:cubicBezTo>
                  <a:lnTo>
                    <a:pt x="5334" y="16408"/>
                  </a:lnTo>
                  <a:cubicBezTo>
                    <a:pt x="5560" y="17968"/>
                    <a:pt x="6203" y="20397"/>
                    <a:pt x="7477" y="22623"/>
                  </a:cubicBezTo>
                  <a:cubicBezTo>
                    <a:pt x="7823" y="23219"/>
                    <a:pt x="8192" y="23838"/>
                    <a:pt x="8632" y="24338"/>
                  </a:cubicBezTo>
                  <a:cubicBezTo>
                    <a:pt x="10182" y="26192"/>
                    <a:pt x="12816" y="29594"/>
                    <a:pt x="15739" y="29594"/>
                  </a:cubicBezTo>
                  <a:cubicBezTo>
                    <a:pt x="15894" y="29594"/>
                    <a:pt x="16049" y="29584"/>
                    <a:pt x="16205" y="29565"/>
                  </a:cubicBezTo>
                  <a:lnTo>
                    <a:pt x="16205" y="29565"/>
                  </a:lnTo>
                  <a:cubicBezTo>
                    <a:pt x="16157" y="30720"/>
                    <a:pt x="16133" y="31291"/>
                    <a:pt x="16109" y="32446"/>
                  </a:cubicBezTo>
                  <a:cubicBezTo>
                    <a:pt x="16098" y="34018"/>
                    <a:pt x="16109" y="35577"/>
                    <a:pt x="16169" y="37137"/>
                  </a:cubicBezTo>
                  <a:cubicBezTo>
                    <a:pt x="16169" y="37256"/>
                    <a:pt x="16193" y="37363"/>
                    <a:pt x="16193" y="37482"/>
                  </a:cubicBezTo>
                  <a:cubicBezTo>
                    <a:pt x="15859" y="36815"/>
                    <a:pt x="15312" y="36042"/>
                    <a:pt x="14538" y="35280"/>
                  </a:cubicBezTo>
                  <a:cubicBezTo>
                    <a:pt x="14085" y="34851"/>
                    <a:pt x="13609" y="34458"/>
                    <a:pt x="13192" y="34089"/>
                  </a:cubicBezTo>
                  <a:cubicBezTo>
                    <a:pt x="12990" y="33910"/>
                    <a:pt x="12799" y="33732"/>
                    <a:pt x="12621" y="33553"/>
                  </a:cubicBezTo>
                  <a:lnTo>
                    <a:pt x="12561" y="33494"/>
                  </a:lnTo>
                  <a:cubicBezTo>
                    <a:pt x="12514" y="33458"/>
                    <a:pt x="12502" y="33446"/>
                    <a:pt x="12466" y="33422"/>
                  </a:cubicBezTo>
                  <a:cubicBezTo>
                    <a:pt x="12407" y="33363"/>
                    <a:pt x="12383" y="33315"/>
                    <a:pt x="12299" y="33256"/>
                  </a:cubicBezTo>
                  <a:cubicBezTo>
                    <a:pt x="12180" y="33148"/>
                    <a:pt x="12061" y="33029"/>
                    <a:pt x="11942" y="32922"/>
                  </a:cubicBezTo>
                  <a:cubicBezTo>
                    <a:pt x="11692" y="32708"/>
                    <a:pt x="11430" y="32470"/>
                    <a:pt x="11145" y="32232"/>
                  </a:cubicBezTo>
                  <a:lnTo>
                    <a:pt x="10692" y="31874"/>
                  </a:lnTo>
                  <a:cubicBezTo>
                    <a:pt x="10609" y="31791"/>
                    <a:pt x="10573" y="31767"/>
                    <a:pt x="10490" y="31708"/>
                  </a:cubicBezTo>
                  <a:cubicBezTo>
                    <a:pt x="10418" y="31648"/>
                    <a:pt x="10383" y="31636"/>
                    <a:pt x="10311" y="31577"/>
                  </a:cubicBezTo>
                  <a:cubicBezTo>
                    <a:pt x="10085" y="31398"/>
                    <a:pt x="9847" y="31196"/>
                    <a:pt x="9609" y="31005"/>
                  </a:cubicBezTo>
                  <a:cubicBezTo>
                    <a:pt x="9370" y="30815"/>
                    <a:pt x="9132" y="30600"/>
                    <a:pt x="8882" y="30398"/>
                  </a:cubicBezTo>
                  <a:cubicBezTo>
                    <a:pt x="8418" y="29993"/>
                    <a:pt x="7930" y="29588"/>
                    <a:pt x="7442" y="29207"/>
                  </a:cubicBezTo>
                  <a:cubicBezTo>
                    <a:pt x="7180" y="29017"/>
                    <a:pt x="6942" y="28826"/>
                    <a:pt x="6692" y="28636"/>
                  </a:cubicBezTo>
                  <a:cubicBezTo>
                    <a:pt x="6453" y="28445"/>
                    <a:pt x="6203" y="28267"/>
                    <a:pt x="5953" y="28100"/>
                  </a:cubicBezTo>
                  <a:lnTo>
                    <a:pt x="5727" y="27969"/>
                  </a:lnTo>
                  <a:cubicBezTo>
                    <a:pt x="5549" y="27850"/>
                    <a:pt x="5370" y="27731"/>
                    <a:pt x="5191" y="27636"/>
                  </a:cubicBezTo>
                  <a:cubicBezTo>
                    <a:pt x="5144" y="27612"/>
                    <a:pt x="5096" y="27588"/>
                    <a:pt x="5060" y="27552"/>
                  </a:cubicBezTo>
                  <a:cubicBezTo>
                    <a:pt x="4965" y="27517"/>
                    <a:pt x="4894" y="27469"/>
                    <a:pt x="4822" y="27421"/>
                  </a:cubicBezTo>
                  <a:cubicBezTo>
                    <a:pt x="4715" y="27362"/>
                    <a:pt x="4596" y="27302"/>
                    <a:pt x="4489" y="27243"/>
                  </a:cubicBezTo>
                  <a:cubicBezTo>
                    <a:pt x="4263" y="27124"/>
                    <a:pt x="4048" y="27017"/>
                    <a:pt x="3834" y="26898"/>
                  </a:cubicBezTo>
                  <a:cubicBezTo>
                    <a:pt x="3632" y="26779"/>
                    <a:pt x="3417" y="26683"/>
                    <a:pt x="3215" y="26576"/>
                  </a:cubicBezTo>
                  <a:cubicBezTo>
                    <a:pt x="2810" y="26362"/>
                    <a:pt x="2429" y="26183"/>
                    <a:pt x="2072" y="26052"/>
                  </a:cubicBezTo>
                  <a:cubicBezTo>
                    <a:pt x="1715" y="25921"/>
                    <a:pt x="1381" y="25826"/>
                    <a:pt x="1119" y="25767"/>
                  </a:cubicBezTo>
                  <a:cubicBezTo>
                    <a:pt x="912" y="25731"/>
                    <a:pt x="736" y="25714"/>
                    <a:pt x="592" y="25714"/>
                  </a:cubicBezTo>
                  <a:cubicBezTo>
                    <a:pt x="346" y="25714"/>
                    <a:pt x="191" y="25764"/>
                    <a:pt x="131" y="25862"/>
                  </a:cubicBezTo>
                  <a:cubicBezTo>
                    <a:pt x="119" y="25874"/>
                    <a:pt x="119" y="25886"/>
                    <a:pt x="107" y="25897"/>
                  </a:cubicBezTo>
                  <a:cubicBezTo>
                    <a:pt x="72" y="25897"/>
                    <a:pt x="60" y="25921"/>
                    <a:pt x="48" y="25933"/>
                  </a:cubicBezTo>
                  <a:cubicBezTo>
                    <a:pt x="0" y="25993"/>
                    <a:pt x="0" y="26100"/>
                    <a:pt x="24" y="26326"/>
                  </a:cubicBezTo>
                  <a:lnTo>
                    <a:pt x="24" y="26350"/>
                  </a:lnTo>
                  <a:cubicBezTo>
                    <a:pt x="36" y="26421"/>
                    <a:pt x="72" y="26517"/>
                    <a:pt x="96" y="26636"/>
                  </a:cubicBezTo>
                  <a:cubicBezTo>
                    <a:pt x="155" y="26802"/>
                    <a:pt x="215" y="27005"/>
                    <a:pt x="310" y="27243"/>
                  </a:cubicBezTo>
                  <a:cubicBezTo>
                    <a:pt x="548" y="27874"/>
                    <a:pt x="893" y="28731"/>
                    <a:pt x="1393" y="29719"/>
                  </a:cubicBezTo>
                  <a:cubicBezTo>
                    <a:pt x="1643" y="30208"/>
                    <a:pt x="1929" y="30743"/>
                    <a:pt x="2286" y="31279"/>
                  </a:cubicBezTo>
                  <a:cubicBezTo>
                    <a:pt x="2382" y="31422"/>
                    <a:pt x="2477" y="31565"/>
                    <a:pt x="2572" y="31696"/>
                  </a:cubicBezTo>
                  <a:cubicBezTo>
                    <a:pt x="2679" y="31827"/>
                    <a:pt x="2763" y="31958"/>
                    <a:pt x="2858" y="32101"/>
                  </a:cubicBezTo>
                  <a:cubicBezTo>
                    <a:pt x="2941" y="32232"/>
                    <a:pt x="3036" y="32351"/>
                    <a:pt x="3120" y="32482"/>
                  </a:cubicBezTo>
                  <a:cubicBezTo>
                    <a:pt x="3215" y="32613"/>
                    <a:pt x="3298" y="32732"/>
                    <a:pt x="3405" y="32875"/>
                  </a:cubicBezTo>
                  <a:cubicBezTo>
                    <a:pt x="3608" y="33136"/>
                    <a:pt x="3810" y="33386"/>
                    <a:pt x="4025" y="33660"/>
                  </a:cubicBezTo>
                  <a:cubicBezTo>
                    <a:pt x="4465" y="34184"/>
                    <a:pt x="4941" y="34696"/>
                    <a:pt x="5477" y="35208"/>
                  </a:cubicBezTo>
                  <a:cubicBezTo>
                    <a:pt x="5739" y="35458"/>
                    <a:pt x="6025" y="35696"/>
                    <a:pt x="6322" y="35934"/>
                  </a:cubicBezTo>
                  <a:cubicBezTo>
                    <a:pt x="6751" y="36280"/>
                    <a:pt x="7215" y="36589"/>
                    <a:pt x="7680" y="36887"/>
                  </a:cubicBezTo>
                  <a:cubicBezTo>
                    <a:pt x="7835" y="36994"/>
                    <a:pt x="7989" y="37077"/>
                    <a:pt x="8156" y="37173"/>
                  </a:cubicBezTo>
                  <a:cubicBezTo>
                    <a:pt x="8239" y="37232"/>
                    <a:pt x="8299" y="37244"/>
                    <a:pt x="8394" y="37304"/>
                  </a:cubicBezTo>
                  <a:cubicBezTo>
                    <a:pt x="8430" y="37316"/>
                    <a:pt x="8466" y="37351"/>
                    <a:pt x="8513" y="37363"/>
                  </a:cubicBezTo>
                  <a:cubicBezTo>
                    <a:pt x="8549" y="37375"/>
                    <a:pt x="8585" y="37399"/>
                    <a:pt x="8608" y="37411"/>
                  </a:cubicBezTo>
                  <a:cubicBezTo>
                    <a:pt x="8751" y="37470"/>
                    <a:pt x="8870" y="37530"/>
                    <a:pt x="8989" y="37589"/>
                  </a:cubicBezTo>
                  <a:cubicBezTo>
                    <a:pt x="9251" y="37720"/>
                    <a:pt x="9501" y="37851"/>
                    <a:pt x="9763" y="37994"/>
                  </a:cubicBezTo>
                  <a:cubicBezTo>
                    <a:pt x="10025" y="38137"/>
                    <a:pt x="10311" y="38268"/>
                    <a:pt x="10573" y="38411"/>
                  </a:cubicBezTo>
                  <a:cubicBezTo>
                    <a:pt x="10906" y="38566"/>
                    <a:pt x="11216" y="38685"/>
                    <a:pt x="11502" y="38792"/>
                  </a:cubicBezTo>
                  <a:cubicBezTo>
                    <a:pt x="11621" y="38840"/>
                    <a:pt x="11740" y="38887"/>
                    <a:pt x="11859" y="38911"/>
                  </a:cubicBezTo>
                  <a:cubicBezTo>
                    <a:pt x="11883" y="38923"/>
                    <a:pt x="11930" y="38923"/>
                    <a:pt x="11966" y="38947"/>
                  </a:cubicBezTo>
                  <a:cubicBezTo>
                    <a:pt x="12037" y="38971"/>
                    <a:pt x="12121" y="39006"/>
                    <a:pt x="12204" y="39018"/>
                  </a:cubicBezTo>
                  <a:cubicBezTo>
                    <a:pt x="12478" y="39090"/>
                    <a:pt x="12740" y="39149"/>
                    <a:pt x="12954" y="39209"/>
                  </a:cubicBezTo>
                  <a:cubicBezTo>
                    <a:pt x="14087" y="39464"/>
                    <a:pt x="15031" y="39768"/>
                    <a:pt x="15673" y="39768"/>
                  </a:cubicBezTo>
                  <a:cubicBezTo>
                    <a:pt x="15928" y="39768"/>
                    <a:pt x="16135" y="39720"/>
                    <a:pt x="16288" y="39602"/>
                  </a:cubicBezTo>
                  <a:cubicBezTo>
                    <a:pt x="16455" y="41959"/>
                    <a:pt x="16705" y="44316"/>
                    <a:pt x="17098" y="46662"/>
                  </a:cubicBezTo>
                  <a:cubicBezTo>
                    <a:pt x="16919" y="44328"/>
                    <a:pt x="16788" y="41995"/>
                    <a:pt x="16729" y="39673"/>
                  </a:cubicBezTo>
                  <a:lnTo>
                    <a:pt x="16729" y="39673"/>
                  </a:lnTo>
                  <a:cubicBezTo>
                    <a:pt x="17108" y="39714"/>
                    <a:pt x="17486" y="39733"/>
                    <a:pt x="17862" y="39733"/>
                  </a:cubicBezTo>
                  <a:cubicBezTo>
                    <a:pt x="20461" y="39733"/>
                    <a:pt x="22968" y="38820"/>
                    <a:pt x="25194" y="37780"/>
                  </a:cubicBezTo>
                  <a:cubicBezTo>
                    <a:pt x="27813" y="36565"/>
                    <a:pt x="31742" y="34637"/>
                    <a:pt x="33052" y="31720"/>
                  </a:cubicBezTo>
                  <a:cubicBezTo>
                    <a:pt x="33076" y="31660"/>
                    <a:pt x="33100" y="31601"/>
                    <a:pt x="33064" y="31565"/>
                  </a:cubicBezTo>
                  <a:cubicBezTo>
                    <a:pt x="33052" y="31541"/>
                    <a:pt x="33040" y="31541"/>
                    <a:pt x="33016" y="31529"/>
                  </a:cubicBezTo>
                  <a:cubicBezTo>
                    <a:pt x="33016" y="31517"/>
                    <a:pt x="33004" y="31505"/>
                    <a:pt x="33004" y="31482"/>
                  </a:cubicBezTo>
                  <a:cubicBezTo>
                    <a:pt x="32603" y="30976"/>
                    <a:pt x="31851" y="30778"/>
                    <a:pt x="30921" y="30778"/>
                  </a:cubicBezTo>
                  <a:cubicBezTo>
                    <a:pt x="28565" y="30778"/>
                    <a:pt x="25068" y="32050"/>
                    <a:pt x="23241" y="32827"/>
                  </a:cubicBezTo>
                  <a:cubicBezTo>
                    <a:pt x="20693" y="33898"/>
                    <a:pt x="18288" y="35911"/>
                    <a:pt x="16693" y="38292"/>
                  </a:cubicBezTo>
                  <a:cubicBezTo>
                    <a:pt x="16681" y="37947"/>
                    <a:pt x="16681" y="37613"/>
                    <a:pt x="16681" y="37280"/>
                  </a:cubicBezTo>
                  <a:cubicBezTo>
                    <a:pt x="16669" y="35708"/>
                    <a:pt x="16681" y="34148"/>
                    <a:pt x="16729" y="32601"/>
                  </a:cubicBezTo>
                  <a:cubicBezTo>
                    <a:pt x="16752" y="31458"/>
                    <a:pt x="16788" y="30886"/>
                    <a:pt x="16848" y="29755"/>
                  </a:cubicBezTo>
                  <a:cubicBezTo>
                    <a:pt x="16871" y="29743"/>
                    <a:pt x="16919" y="29743"/>
                    <a:pt x="16967" y="29731"/>
                  </a:cubicBezTo>
                  <a:cubicBezTo>
                    <a:pt x="17098" y="29684"/>
                    <a:pt x="17264" y="29612"/>
                    <a:pt x="17467" y="29553"/>
                  </a:cubicBezTo>
                  <a:cubicBezTo>
                    <a:pt x="17657" y="29493"/>
                    <a:pt x="17872" y="29481"/>
                    <a:pt x="18122" y="29481"/>
                  </a:cubicBezTo>
                  <a:cubicBezTo>
                    <a:pt x="18407" y="29434"/>
                    <a:pt x="18729" y="29386"/>
                    <a:pt x="19086" y="29338"/>
                  </a:cubicBezTo>
                  <a:cubicBezTo>
                    <a:pt x="19431" y="29303"/>
                    <a:pt x="19824" y="29255"/>
                    <a:pt x="20217" y="29196"/>
                  </a:cubicBezTo>
                  <a:cubicBezTo>
                    <a:pt x="20622" y="29148"/>
                    <a:pt x="21098" y="29041"/>
                    <a:pt x="21562" y="28945"/>
                  </a:cubicBezTo>
                  <a:cubicBezTo>
                    <a:pt x="22503" y="28719"/>
                    <a:pt x="23515" y="28386"/>
                    <a:pt x="24539" y="27910"/>
                  </a:cubicBezTo>
                  <a:cubicBezTo>
                    <a:pt x="25027" y="27695"/>
                    <a:pt x="25539" y="27433"/>
                    <a:pt x="26027" y="27171"/>
                  </a:cubicBezTo>
                  <a:cubicBezTo>
                    <a:pt x="26527" y="26886"/>
                    <a:pt x="27039" y="26588"/>
                    <a:pt x="27504" y="26278"/>
                  </a:cubicBezTo>
                  <a:cubicBezTo>
                    <a:pt x="28432" y="25671"/>
                    <a:pt x="29230" y="24993"/>
                    <a:pt x="29861" y="24385"/>
                  </a:cubicBezTo>
                  <a:cubicBezTo>
                    <a:pt x="29956" y="24302"/>
                    <a:pt x="30040" y="24219"/>
                    <a:pt x="30135" y="24135"/>
                  </a:cubicBezTo>
                  <a:cubicBezTo>
                    <a:pt x="30218" y="24064"/>
                    <a:pt x="30314" y="23969"/>
                    <a:pt x="30385" y="23885"/>
                  </a:cubicBezTo>
                  <a:cubicBezTo>
                    <a:pt x="30540" y="23707"/>
                    <a:pt x="30671" y="23540"/>
                    <a:pt x="30790" y="23373"/>
                  </a:cubicBezTo>
                  <a:cubicBezTo>
                    <a:pt x="31028" y="23052"/>
                    <a:pt x="31207" y="22754"/>
                    <a:pt x="31326" y="22480"/>
                  </a:cubicBezTo>
                  <a:cubicBezTo>
                    <a:pt x="31564" y="21945"/>
                    <a:pt x="31611" y="21516"/>
                    <a:pt x="31457" y="21218"/>
                  </a:cubicBezTo>
                  <a:lnTo>
                    <a:pt x="31409" y="21123"/>
                  </a:lnTo>
                  <a:cubicBezTo>
                    <a:pt x="31248" y="20891"/>
                    <a:pt x="30924" y="20779"/>
                    <a:pt x="30503" y="20779"/>
                  </a:cubicBezTo>
                  <a:cubicBezTo>
                    <a:pt x="30427" y="20779"/>
                    <a:pt x="30348" y="20782"/>
                    <a:pt x="30266" y="20790"/>
                  </a:cubicBezTo>
                  <a:cubicBezTo>
                    <a:pt x="29730" y="20825"/>
                    <a:pt x="29063" y="20992"/>
                    <a:pt x="28397" y="21099"/>
                  </a:cubicBezTo>
                  <a:cubicBezTo>
                    <a:pt x="27599" y="21278"/>
                    <a:pt x="26706" y="21528"/>
                    <a:pt x="25789" y="21826"/>
                  </a:cubicBezTo>
                  <a:cubicBezTo>
                    <a:pt x="25325" y="21980"/>
                    <a:pt x="24861" y="22123"/>
                    <a:pt x="24384" y="22290"/>
                  </a:cubicBezTo>
                  <a:cubicBezTo>
                    <a:pt x="23896" y="22457"/>
                    <a:pt x="23372" y="22647"/>
                    <a:pt x="22872" y="22849"/>
                  </a:cubicBezTo>
                  <a:cubicBezTo>
                    <a:pt x="21884" y="23266"/>
                    <a:pt x="20955" y="23790"/>
                    <a:pt x="20122" y="24385"/>
                  </a:cubicBezTo>
                  <a:cubicBezTo>
                    <a:pt x="19705" y="24683"/>
                    <a:pt x="19312" y="24993"/>
                    <a:pt x="18943" y="25326"/>
                  </a:cubicBezTo>
                  <a:cubicBezTo>
                    <a:pt x="18574" y="25647"/>
                    <a:pt x="18217" y="26005"/>
                    <a:pt x="17919" y="26362"/>
                  </a:cubicBezTo>
                  <a:cubicBezTo>
                    <a:pt x="17622" y="26719"/>
                    <a:pt x="17360" y="27076"/>
                    <a:pt x="17157" y="27421"/>
                  </a:cubicBezTo>
                  <a:cubicBezTo>
                    <a:pt x="17110" y="27493"/>
                    <a:pt x="17062" y="27588"/>
                    <a:pt x="17002" y="27672"/>
                  </a:cubicBezTo>
                  <a:cubicBezTo>
                    <a:pt x="17121" y="25933"/>
                    <a:pt x="17205" y="25052"/>
                    <a:pt x="17395" y="23314"/>
                  </a:cubicBezTo>
                  <a:cubicBezTo>
                    <a:pt x="17514" y="22218"/>
                    <a:pt x="17645" y="21111"/>
                    <a:pt x="17800" y="20028"/>
                  </a:cubicBezTo>
                  <a:cubicBezTo>
                    <a:pt x="18274" y="20243"/>
                    <a:pt x="19228" y="20459"/>
                    <a:pt x="20398" y="20459"/>
                  </a:cubicBezTo>
                  <a:cubicBezTo>
                    <a:pt x="21491" y="20459"/>
                    <a:pt x="22773" y="20270"/>
                    <a:pt x="24027" y="19718"/>
                  </a:cubicBezTo>
                  <a:cubicBezTo>
                    <a:pt x="25968" y="18861"/>
                    <a:pt x="29730" y="16920"/>
                    <a:pt x="29671" y="14837"/>
                  </a:cubicBezTo>
                  <a:cubicBezTo>
                    <a:pt x="29671" y="14801"/>
                    <a:pt x="29671" y="14741"/>
                    <a:pt x="29659" y="14729"/>
                  </a:cubicBezTo>
                  <a:cubicBezTo>
                    <a:pt x="29194" y="13982"/>
                    <a:pt x="28105" y="13698"/>
                    <a:pt x="26847" y="13698"/>
                  </a:cubicBezTo>
                  <a:cubicBezTo>
                    <a:pt x="25401" y="13698"/>
                    <a:pt x="23730" y="14073"/>
                    <a:pt x="22527" y="14551"/>
                  </a:cubicBezTo>
                  <a:cubicBezTo>
                    <a:pt x="20515" y="15349"/>
                    <a:pt x="18884" y="16956"/>
                    <a:pt x="18050" y="18194"/>
                  </a:cubicBezTo>
                  <a:lnTo>
                    <a:pt x="18455" y="15741"/>
                  </a:lnTo>
                  <a:cubicBezTo>
                    <a:pt x="20360" y="13956"/>
                    <a:pt x="21622" y="11348"/>
                    <a:pt x="22301" y="8883"/>
                  </a:cubicBezTo>
                  <a:cubicBezTo>
                    <a:pt x="22777" y="7169"/>
                    <a:pt x="23098" y="5395"/>
                    <a:pt x="23241" y="3895"/>
                  </a:cubicBezTo>
                  <a:cubicBezTo>
                    <a:pt x="23253" y="3776"/>
                    <a:pt x="23253" y="3657"/>
                    <a:pt x="23277" y="3538"/>
                  </a:cubicBezTo>
                  <a:lnTo>
                    <a:pt x="23277" y="3502"/>
                  </a:lnTo>
                  <a:cubicBezTo>
                    <a:pt x="23277" y="3407"/>
                    <a:pt x="23289" y="3311"/>
                    <a:pt x="23289" y="3204"/>
                  </a:cubicBezTo>
                  <a:lnTo>
                    <a:pt x="23289" y="3121"/>
                  </a:lnTo>
                  <a:cubicBezTo>
                    <a:pt x="23301" y="3026"/>
                    <a:pt x="23301" y="2954"/>
                    <a:pt x="23301" y="2883"/>
                  </a:cubicBezTo>
                  <a:lnTo>
                    <a:pt x="23301" y="2776"/>
                  </a:lnTo>
                  <a:lnTo>
                    <a:pt x="23301" y="2573"/>
                  </a:lnTo>
                  <a:lnTo>
                    <a:pt x="23301" y="2466"/>
                  </a:lnTo>
                  <a:lnTo>
                    <a:pt x="23301" y="2276"/>
                  </a:lnTo>
                  <a:lnTo>
                    <a:pt x="23301" y="2168"/>
                  </a:lnTo>
                  <a:lnTo>
                    <a:pt x="23301" y="1978"/>
                  </a:lnTo>
                  <a:lnTo>
                    <a:pt x="23301" y="1883"/>
                  </a:lnTo>
                  <a:cubicBezTo>
                    <a:pt x="23301" y="1811"/>
                    <a:pt x="23289" y="1752"/>
                    <a:pt x="23289" y="1692"/>
                  </a:cubicBezTo>
                  <a:lnTo>
                    <a:pt x="23289" y="1621"/>
                  </a:lnTo>
                  <a:cubicBezTo>
                    <a:pt x="23277" y="1525"/>
                    <a:pt x="23277" y="1454"/>
                    <a:pt x="23253" y="1383"/>
                  </a:cubicBezTo>
                  <a:lnTo>
                    <a:pt x="23217" y="1156"/>
                  </a:lnTo>
                  <a:cubicBezTo>
                    <a:pt x="23217" y="1121"/>
                    <a:pt x="23194" y="1109"/>
                    <a:pt x="23194" y="1097"/>
                  </a:cubicBezTo>
                  <a:cubicBezTo>
                    <a:pt x="23194" y="1049"/>
                    <a:pt x="23182" y="990"/>
                    <a:pt x="23170" y="942"/>
                  </a:cubicBezTo>
                  <a:cubicBezTo>
                    <a:pt x="23170" y="918"/>
                    <a:pt x="23158" y="906"/>
                    <a:pt x="23158" y="871"/>
                  </a:cubicBezTo>
                  <a:cubicBezTo>
                    <a:pt x="23158" y="823"/>
                    <a:pt x="23134" y="799"/>
                    <a:pt x="23122" y="752"/>
                  </a:cubicBezTo>
                  <a:cubicBezTo>
                    <a:pt x="23110" y="728"/>
                    <a:pt x="23110" y="704"/>
                    <a:pt x="23098" y="680"/>
                  </a:cubicBezTo>
                  <a:cubicBezTo>
                    <a:pt x="23075" y="632"/>
                    <a:pt x="23063" y="609"/>
                    <a:pt x="23051" y="573"/>
                  </a:cubicBezTo>
                  <a:cubicBezTo>
                    <a:pt x="23039" y="561"/>
                    <a:pt x="23039" y="525"/>
                    <a:pt x="23015" y="513"/>
                  </a:cubicBezTo>
                  <a:lnTo>
                    <a:pt x="22979" y="430"/>
                  </a:lnTo>
                  <a:cubicBezTo>
                    <a:pt x="22956" y="394"/>
                    <a:pt x="22956" y="382"/>
                    <a:pt x="22944" y="371"/>
                  </a:cubicBezTo>
                  <a:cubicBezTo>
                    <a:pt x="22920" y="335"/>
                    <a:pt x="22896" y="323"/>
                    <a:pt x="22884" y="287"/>
                  </a:cubicBezTo>
                  <a:cubicBezTo>
                    <a:pt x="22884" y="275"/>
                    <a:pt x="22872" y="263"/>
                    <a:pt x="22860" y="251"/>
                  </a:cubicBezTo>
                  <a:cubicBezTo>
                    <a:pt x="22836" y="228"/>
                    <a:pt x="22825" y="204"/>
                    <a:pt x="22801" y="192"/>
                  </a:cubicBezTo>
                  <a:lnTo>
                    <a:pt x="22765" y="156"/>
                  </a:lnTo>
                  <a:cubicBezTo>
                    <a:pt x="22741" y="132"/>
                    <a:pt x="22705" y="97"/>
                    <a:pt x="22658" y="85"/>
                  </a:cubicBezTo>
                  <a:lnTo>
                    <a:pt x="22575" y="37"/>
                  </a:lnTo>
                  <a:cubicBezTo>
                    <a:pt x="22503" y="12"/>
                    <a:pt x="22429" y="0"/>
                    <a:pt x="22351" y="0"/>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7" name="Google Shape;357;p21"/>
            <p:cNvSpPr/>
            <p:nvPr/>
          </p:nvSpPr>
          <p:spPr>
            <a:xfrm>
              <a:off x="5002676" y="3027364"/>
              <a:ext cx="883876" cy="278148"/>
            </a:xfrm>
            <a:custGeom>
              <a:avLst/>
              <a:gdLst/>
              <a:ahLst/>
              <a:cxnLst/>
              <a:rect l="l" t="t" r="r" b="b"/>
              <a:pathLst>
                <a:path w="30576" h="9622" extrusionOk="0">
                  <a:moveTo>
                    <a:pt x="17754" y="0"/>
                  </a:moveTo>
                  <a:cubicBezTo>
                    <a:pt x="15181" y="0"/>
                    <a:pt x="12676" y="255"/>
                    <a:pt x="10680" y="766"/>
                  </a:cubicBezTo>
                  <a:cubicBezTo>
                    <a:pt x="4072" y="2456"/>
                    <a:pt x="0" y="5445"/>
                    <a:pt x="0" y="5445"/>
                  </a:cubicBezTo>
                  <a:cubicBezTo>
                    <a:pt x="0" y="5445"/>
                    <a:pt x="810" y="6564"/>
                    <a:pt x="9001" y="8945"/>
                  </a:cubicBezTo>
                  <a:cubicBezTo>
                    <a:pt x="10716" y="9421"/>
                    <a:pt x="12452" y="9621"/>
                    <a:pt x="14158" y="9621"/>
                  </a:cubicBezTo>
                  <a:cubicBezTo>
                    <a:pt x="20518" y="9621"/>
                    <a:pt x="26468" y="6840"/>
                    <a:pt x="29397" y="5207"/>
                  </a:cubicBezTo>
                  <a:cubicBezTo>
                    <a:pt x="30563" y="4576"/>
                    <a:pt x="30575" y="2921"/>
                    <a:pt x="29444" y="2266"/>
                  </a:cubicBezTo>
                  <a:cubicBezTo>
                    <a:pt x="26844" y="758"/>
                    <a:pt x="22196" y="0"/>
                    <a:pt x="17754" y="0"/>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21"/>
            <p:cNvSpPr/>
            <p:nvPr/>
          </p:nvSpPr>
          <p:spPr>
            <a:xfrm>
              <a:off x="5002676" y="3139326"/>
              <a:ext cx="874221" cy="46136"/>
            </a:xfrm>
            <a:custGeom>
              <a:avLst/>
              <a:gdLst/>
              <a:ahLst/>
              <a:cxnLst/>
              <a:rect l="l" t="t" r="r" b="b"/>
              <a:pathLst>
                <a:path w="30242" h="1596" extrusionOk="0">
                  <a:moveTo>
                    <a:pt x="30242" y="0"/>
                  </a:moveTo>
                  <a:cubicBezTo>
                    <a:pt x="30242" y="0"/>
                    <a:pt x="29789" y="12"/>
                    <a:pt x="28956" y="48"/>
                  </a:cubicBezTo>
                  <a:cubicBezTo>
                    <a:pt x="28135" y="72"/>
                    <a:pt x="26944" y="107"/>
                    <a:pt x="25527" y="167"/>
                  </a:cubicBezTo>
                  <a:cubicBezTo>
                    <a:pt x="24098" y="226"/>
                    <a:pt x="22455" y="286"/>
                    <a:pt x="20681" y="369"/>
                  </a:cubicBezTo>
                  <a:cubicBezTo>
                    <a:pt x="18907" y="453"/>
                    <a:pt x="17014" y="548"/>
                    <a:pt x="15121" y="643"/>
                  </a:cubicBezTo>
                  <a:cubicBezTo>
                    <a:pt x="13240" y="738"/>
                    <a:pt x="11347" y="846"/>
                    <a:pt x="9573" y="953"/>
                  </a:cubicBezTo>
                  <a:cubicBezTo>
                    <a:pt x="8680" y="1000"/>
                    <a:pt x="7834" y="1060"/>
                    <a:pt x="7013" y="1096"/>
                  </a:cubicBezTo>
                  <a:cubicBezTo>
                    <a:pt x="6191" y="1155"/>
                    <a:pt x="5441" y="1203"/>
                    <a:pt x="4727" y="1250"/>
                  </a:cubicBezTo>
                  <a:cubicBezTo>
                    <a:pt x="3310" y="1334"/>
                    <a:pt x="2131" y="1429"/>
                    <a:pt x="1298" y="1489"/>
                  </a:cubicBezTo>
                  <a:cubicBezTo>
                    <a:pt x="476" y="1560"/>
                    <a:pt x="0" y="1596"/>
                    <a:pt x="0" y="1596"/>
                  </a:cubicBezTo>
                  <a:cubicBezTo>
                    <a:pt x="0" y="1596"/>
                    <a:pt x="488" y="1572"/>
                    <a:pt x="1310" y="1548"/>
                  </a:cubicBezTo>
                  <a:cubicBezTo>
                    <a:pt x="2131" y="1512"/>
                    <a:pt x="3322" y="1489"/>
                    <a:pt x="4739" y="1429"/>
                  </a:cubicBezTo>
                  <a:cubicBezTo>
                    <a:pt x="5453" y="1393"/>
                    <a:pt x="6215" y="1369"/>
                    <a:pt x="7025" y="1334"/>
                  </a:cubicBezTo>
                  <a:cubicBezTo>
                    <a:pt x="7846" y="1298"/>
                    <a:pt x="8692" y="1262"/>
                    <a:pt x="9585" y="1215"/>
                  </a:cubicBezTo>
                  <a:cubicBezTo>
                    <a:pt x="11359" y="1131"/>
                    <a:pt x="13252" y="1036"/>
                    <a:pt x="15145" y="953"/>
                  </a:cubicBezTo>
                  <a:cubicBezTo>
                    <a:pt x="17038" y="846"/>
                    <a:pt x="18919" y="738"/>
                    <a:pt x="20693" y="643"/>
                  </a:cubicBezTo>
                  <a:cubicBezTo>
                    <a:pt x="22467" y="536"/>
                    <a:pt x="24110" y="429"/>
                    <a:pt x="25527" y="346"/>
                  </a:cubicBezTo>
                  <a:cubicBezTo>
                    <a:pt x="26944" y="250"/>
                    <a:pt x="28123" y="167"/>
                    <a:pt x="28956" y="107"/>
                  </a:cubicBezTo>
                  <a:cubicBezTo>
                    <a:pt x="29766" y="24"/>
                    <a:pt x="30242" y="0"/>
                    <a:pt x="30242"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21"/>
            <p:cNvSpPr/>
            <p:nvPr/>
          </p:nvSpPr>
          <p:spPr>
            <a:xfrm>
              <a:off x="5236024" y="3172368"/>
              <a:ext cx="74726" cy="86405"/>
            </a:xfrm>
            <a:custGeom>
              <a:avLst/>
              <a:gdLst/>
              <a:ahLst/>
              <a:cxnLst/>
              <a:rect l="l" t="t" r="r" b="b"/>
              <a:pathLst>
                <a:path w="2585" h="2989" extrusionOk="0">
                  <a:moveTo>
                    <a:pt x="2584" y="0"/>
                  </a:moveTo>
                  <a:lnTo>
                    <a:pt x="2465" y="119"/>
                  </a:lnTo>
                  <a:cubicBezTo>
                    <a:pt x="2394" y="203"/>
                    <a:pt x="2287" y="310"/>
                    <a:pt x="2156" y="453"/>
                  </a:cubicBezTo>
                  <a:cubicBezTo>
                    <a:pt x="2037" y="584"/>
                    <a:pt x="1870" y="727"/>
                    <a:pt x="1727" y="905"/>
                  </a:cubicBezTo>
                  <a:cubicBezTo>
                    <a:pt x="1572" y="1084"/>
                    <a:pt x="1417" y="1262"/>
                    <a:pt x="1251" y="1465"/>
                  </a:cubicBezTo>
                  <a:cubicBezTo>
                    <a:pt x="1084" y="1643"/>
                    <a:pt x="929" y="1834"/>
                    <a:pt x="774" y="2012"/>
                  </a:cubicBezTo>
                  <a:cubicBezTo>
                    <a:pt x="632" y="2191"/>
                    <a:pt x="489" y="2358"/>
                    <a:pt x="370" y="2501"/>
                  </a:cubicBezTo>
                  <a:cubicBezTo>
                    <a:pt x="262" y="2655"/>
                    <a:pt x="167" y="2774"/>
                    <a:pt x="108" y="2858"/>
                  </a:cubicBezTo>
                  <a:cubicBezTo>
                    <a:pt x="36" y="2953"/>
                    <a:pt x="1" y="2989"/>
                    <a:pt x="1" y="2989"/>
                  </a:cubicBezTo>
                  <a:cubicBezTo>
                    <a:pt x="1" y="2989"/>
                    <a:pt x="48" y="2965"/>
                    <a:pt x="120" y="2870"/>
                  </a:cubicBezTo>
                  <a:cubicBezTo>
                    <a:pt x="191" y="2786"/>
                    <a:pt x="298" y="2679"/>
                    <a:pt x="429" y="2548"/>
                  </a:cubicBezTo>
                  <a:cubicBezTo>
                    <a:pt x="548" y="2417"/>
                    <a:pt x="715" y="2262"/>
                    <a:pt x="870" y="2084"/>
                  </a:cubicBezTo>
                  <a:cubicBezTo>
                    <a:pt x="1013" y="1905"/>
                    <a:pt x="1179" y="1727"/>
                    <a:pt x="1346" y="1536"/>
                  </a:cubicBezTo>
                  <a:cubicBezTo>
                    <a:pt x="1501" y="1358"/>
                    <a:pt x="1667" y="1155"/>
                    <a:pt x="1822" y="977"/>
                  </a:cubicBezTo>
                  <a:cubicBezTo>
                    <a:pt x="1965" y="798"/>
                    <a:pt x="2096" y="643"/>
                    <a:pt x="2215" y="488"/>
                  </a:cubicBezTo>
                  <a:cubicBezTo>
                    <a:pt x="2322" y="346"/>
                    <a:pt x="2429" y="226"/>
                    <a:pt x="2489" y="131"/>
                  </a:cubicBezTo>
                  <a:cubicBezTo>
                    <a:pt x="2560" y="48"/>
                    <a:pt x="2584" y="0"/>
                    <a:pt x="2584"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0" name="Google Shape;360;p21"/>
            <p:cNvSpPr/>
            <p:nvPr/>
          </p:nvSpPr>
          <p:spPr>
            <a:xfrm>
              <a:off x="5395395" y="3165141"/>
              <a:ext cx="74697" cy="86405"/>
            </a:xfrm>
            <a:custGeom>
              <a:avLst/>
              <a:gdLst/>
              <a:ahLst/>
              <a:cxnLst/>
              <a:rect l="l" t="t" r="r" b="b"/>
              <a:pathLst>
                <a:path w="2584" h="2989" extrusionOk="0">
                  <a:moveTo>
                    <a:pt x="2584" y="0"/>
                  </a:moveTo>
                  <a:lnTo>
                    <a:pt x="2465" y="119"/>
                  </a:lnTo>
                  <a:cubicBezTo>
                    <a:pt x="2393" y="203"/>
                    <a:pt x="2286" y="310"/>
                    <a:pt x="2155" y="441"/>
                  </a:cubicBezTo>
                  <a:cubicBezTo>
                    <a:pt x="2036" y="584"/>
                    <a:pt x="1869" y="727"/>
                    <a:pt x="1715" y="905"/>
                  </a:cubicBezTo>
                  <a:cubicBezTo>
                    <a:pt x="1572" y="1084"/>
                    <a:pt x="1405" y="1262"/>
                    <a:pt x="1238" y="1453"/>
                  </a:cubicBezTo>
                  <a:cubicBezTo>
                    <a:pt x="1084" y="1631"/>
                    <a:pt x="917" y="1834"/>
                    <a:pt x="774" y="2012"/>
                  </a:cubicBezTo>
                  <a:cubicBezTo>
                    <a:pt x="619" y="2191"/>
                    <a:pt x="488" y="2346"/>
                    <a:pt x="369" y="2501"/>
                  </a:cubicBezTo>
                  <a:cubicBezTo>
                    <a:pt x="262" y="2643"/>
                    <a:pt x="155" y="2762"/>
                    <a:pt x="95" y="2858"/>
                  </a:cubicBezTo>
                  <a:cubicBezTo>
                    <a:pt x="24" y="2941"/>
                    <a:pt x="0" y="2989"/>
                    <a:pt x="0" y="2989"/>
                  </a:cubicBezTo>
                  <a:lnTo>
                    <a:pt x="119" y="2870"/>
                  </a:lnTo>
                  <a:cubicBezTo>
                    <a:pt x="191" y="2786"/>
                    <a:pt x="298" y="2679"/>
                    <a:pt x="429" y="2548"/>
                  </a:cubicBezTo>
                  <a:cubicBezTo>
                    <a:pt x="548" y="2405"/>
                    <a:pt x="715" y="2262"/>
                    <a:pt x="857" y="2084"/>
                  </a:cubicBezTo>
                  <a:cubicBezTo>
                    <a:pt x="1012" y="1905"/>
                    <a:pt x="1167" y="1727"/>
                    <a:pt x="1334" y="1536"/>
                  </a:cubicBezTo>
                  <a:cubicBezTo>
                    <a:pt x="1500" y="1346"/>
                    <a:pt x="1667" y="1155"/>
                    <a:pt x="1810" y="977"/>
                  </a:cubicBezTo>
                  <a:cubicBezTo>
                    <a:pt x="1965" y="798"/>
                    <a:pt x="2096" y="643"/>
                    <a:pt x="2215" y="488"/>
                  </a:cubicBezTo>
                  <a:cubicBezTo>
                    <a:pt x="2322" y="346"/>
                    <a:pt x="2417" y="226"/>
                    <a:pt x="2477" y="131"/>
                  </a:cubicBezTo>
                  <a:cubicBezTo>
                    <a:pt x="2560" y="48"/>
                    <a:pt x="2584" y="0"/>
                    <a:pt x="2584"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1" name="Google Shape;361;p21"/>
            <p:cNvSpPr/>
            <p:nvPr/>
          </p:nvSpPr>
          <p:spPr>
            <a:xfrm>
              <a:off x="5554738" y="3157220"/>
              <a:ext cx="75073" cy="86751"/>
            </a:xfrm>
            <a:custGeom>
              <a:avLst/>
              <a:gdLst/>
              <a:ahLst/>
              <a:cxnLst/>
              <a:rect l="l" t="t" r="r" b="b"/>
              <a:pathLst>
                <a:path w="2597" h="3001" extrusionOk="0">
                  <a:moveTo>
                    <a:pt x="2596" y="0"/>
                  </a:moveTo>
                  <a:lnTo>
                    <a:pt x="2477" y="119"/>
                  </a:lnTo>
                  <a:cubicBezTo>
                    <a:pt x="2394" y="215"/>
                    <a:pt x="2299" y="322"/>
                    <a:pt x="2156" y="453"/>
                  </a:cubicBezTo>
                  <a:cubicBezTo>
                    <a:pt x="2037" y="584"/>
                    <a:pt x="1882" y="727"/>
                    <a:pt x="1727" y="917"/>
                  </a:cubicBezTo>
                  <a:cubicBezTo>
                    <a:pt x="1584" y="1096"/>
                    <a:pt x="1418" y="1274"/>
                    <a:pt x="1251" y="1465"/>
                  </a:cubicBezTo>
                  <a:cubicBezTo>
                    <a:pt x="1084" y="1643"/>
                    <a:pt x="929" y="1834"/>
                    <a:pt x="775" y="2013"/>
                  </a:cubicBezTo>
                  <a:cubicBezTo>
                    <a:pt x="632" y="2191"/>
                    <a:pt x="501" y="2358"/>
                    <a:pt x="382" y="2501"/>
                  </a:cubicBezTo>
                  <a:cubicBezTo>
                    <a:pt x="275" y="2655"/>
                    <a:pt x="167" y="2775"/>
                    <a:pt x="108" y="2858"/>
                  </a:cubicBezTo>
                  <a:cubicBezTo>
                    <a:pt x="36" y="2953"/>
                    <a:pt x="1" y="3001"/>
                    <a:pt x="1" y="3001"/>
                  </a:cubicBezTo>
                  <a:lnTo>
                    <a:pt x="120" y="2882"/>
                  </a:lnTo>
                  <a:cubicBezTo>
                    <a:pt x="203" y="2786"/>
                    <a:pt x="298" y="2679"/>
                    <a:pt x="441" y="2548"/>
                  </a:cubicBezTo>
                  <a:cubicBezTo>
                    <a:pt x="560" y="2417"/>
                    <a:pt x="715" y="2263"/>
                    <a:pt x="870" y="2084"/>
                  </a:cubicBezTo>
                  <a:cubicBezTo>
                    <a:pt x="1013" y="1905"/>
                    <a:pt x="1179" y="1727"/>
                    <a:pt x="1346" y="1536"/>
                  </a:cubicBezTo>
                  <a:cubicBezTo>
                    <a:pt x="1513" y="1358"/>
                    <a:pt x="1668" y="1167"/>
                    <a:pt x="1822" y="989"/>
                  </a:cubicBezTo>
                  <a:cubicBezTo>
                    <a:pt x="1965" y="810"/>
                    <a:pt x="2096" y="643"/>
                    <a:pt x="2215" y="489"/>
                  </a:cubicBezTo>
                  <a:cubicBezTo>
                    <a:pt x="2322" y="346"/>
                    <a:pt x="2430" y="227"/>
                    <a:pt x="2489" y="131"/>
                  </a:cubicBezTo>
                  <a:cubicBezTo>
                    <a:pt x="2561" y="48"/>
                    <a:pt x="2596" y="1"/>
                    <a:pt x="2596"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2" name="Google Shape;362;p21"/>
            <p:cNvSpPr/>
            <p:nvPr/>
          </p:nvSpPr>
          <p:spPr>
            <a:xfrm>
              <a:off x="5227756" y="3089055"/>
              <a:ext cx="83658" cy="79207"/>
            </a:xfrm>
            <a:custGeom>
              <a:avLst/>
              <a:gdLst/>
              <a:ahLst/>
              <a:cxnLst/>
              <a:rect l="l" t="t" r="r" b="b"/>
              <a:pathLst>
                <a:path w="2894" h="2740" extrusionOk="0">
                  <a:moveTo>
                    <a:pt x="1" y="1"/>
                  </a:moveTo>
                  <a:cubicBezTo>
                    <a:pt x="1" y="1"/>
                    <a:pt x="37" y="37"/>
                    <a:pt x="120" y="132"/>
                  </a:cubicBezTo>
                  <a:cubicBezTo>
                    <a:pt x="203" y="203"/>
                    <a:pt x="298" y="322"/>
                    <a:pt x="441" y="453"/>
                  </a:cubicBezTo>
                  <a:cubicBezTo>
                    <a:pt x="572" y="596"/>
                    <a:pt x="715" y="751"/>
                    <a:pt x="882" y="918"/>
                  </a:cubicBezTo>
                  <a:cubicBezTo>
                    <a:pt x="1049" y="1084"/>
                    <a:pt x="1227" y="1251"/>
                    <a:pt x="1406" y="1430"/>
                  </a:cubicBezTo>
                  <a:cubicBezTo>
                    <a:pt x="1584" y="1584"/>
                    <a:pt x="1763" y="1763"/>
                    <a:pt x="1942" y="1918"/>
                  </a:cubicBezTo>
                  <a:cubicBezTo>
                    <a:pt x="2108" y="2061"/>
                    <a:pt x="2275" y="2216"/>
                    <a:pt x="2418" y="2335"/>
                  </a:cubicBezTo>
                  <a:cubicBezTo>
                    <a:pt x="2549" y="2466"/>
                    <a:pt x="2668" y="2549"/>
                    <a:pt x="2763" y="2632"/>
                  </a:cubicBezTo>
                  <a:cubicBezTo>
                    <a:pt x="2846" y="2692"/>
                    <a:pt x="2894" y="2739"/>
                    <a:pt x="2894" y="2739"/>
                  </a:cubicBezTo>
                  <a:cubicBezTo>
                    <a:pt x="2894" y="2739"/>
                    <a:pt x="2846" y="2680"/>
                    <a:pt x="2775" y="2597"/>
                  </a:cubicBezTo>
                  <a:cubicBezTo>
                    <a:pt x="2704" y="2525"/>
                    <a:pt x="2596" y="2406"/>
                    <a:pt x="2465" y="2275"/>
                  </a:cubicBezTo>
                  <a:cubicBezTo>
                    <a:pt x="2323" y="2144"/>
                    <a:pt x="2180" y="1977"/>
                    <a:pt x="2013" y="1811"/>
                  </a:cubicBezTo>
                  <a:cubicBezTo>
                    <a:pt x="1846" y="1644"/>
                    <a:pt x="1668" y="1489"/>
                    <a:pt x="1489" y="1299"/>
                  </a:cubicBezTo>
                  <a:cubicBezTo>
                    <a:pt x="1310" y="1144"/>
                    <a:pt x="1132" y="965"/>
                    <a:pt x="953" y="811"/>
                  </a:cubicBezTo>
                  <a:cubicBezTo>
                    <a:pt x="775" y="668"/>
                    <a:pt x="620" y="513"/>
                    <a:pt x="477" y="394"/>
                  </a:cubicBezTo>
                  <a:cubicBezTo>
                    <a:pt x="346" y="263"/>
                    <a:pt x="227" y="180"/>
                    <a:pt x="144" y="96"/>
                  </a:cubicBezTo>
                  <a:cubicBezTo>
                    <a:pt x="49" y="37"/>
                    <a:pt x="1" y="1"/>
                    <a:pt x="1" y="1"/>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3" name="Google Shape;363;p21"/>
            <p:cNvSpPr/>
            <p:nvPr/>
          </p:nvSpPr>
          <p:spPr>
            <a:xfrm>
              <a:off x="5387127" y="3081163"/>
              <a:ext cx="83311" cy="79178"/>
            </a:xfrm>
            <a:custGeom>
              <a:avLst/>
              <a:gdLst/>
              <a:ahLst/>
              <a:cxnLst/>
              <a:rect l="l" t="t" r="r" b="b"/>
              <a:pathLst>
                <a:path w="2882" h="2739" extrusionOk="0">
                  <a:moveTo>
                    <a:pt x="0" y="0"/>
                  </a:moveTo>
                  <a:lnTo>
                    <a:pt x="0" y="0"/>
                  </a:lnTo>
                  <a:cubicBezTo>
                    <a:pt x="1" y="1"/>
                    <a:pt x="49" y="49"/>
                    <a:pt x="119" y="131"/>
                  </a:cubicBezTo>
                  <a:cubicBezTo>
                    <a:pt x="191" y="214"/>
                    <a:pt x="298" y="334"/>
                    <a:pt x="429" y="464"/>
                  </a:cubicBezTo>
                  <a:cubicBezTo>
                    <a:pt x="560" y="595"/>
                    <a:pt x="715" y="762"/>
                    <a:pt x="881" y="929"/>
                  </a:cubicBezTo>
                  <a:cubicBezTo>
                    <a:pt x="1036" y="1084"/>
                    <a:pt x="1215" y="1250"/>
                    <a:pt x="1393" y="1429"/>
                  </a:cubicBezTo>
                  <a:cubicBezTo>
                    <a:pt x="1572" y="1596"/>
                    <a:pt x="1751" y="1774"/>
                    <a:pt x="1929" y="1917"/>
                  </a:cubicBezTo>
                  <a:cubicBezTo>
                    <a:pt x="2096" y="2072"/>
                    <a:pt x="2274" y="2215"/>
                    <a:pt x="2405" y="2334"/>
                  </a:cubicBezTo>
                  <a:cubicBezTo>
                    <a:pt x="2548" y="2465"/>
                    <a:pt x="2667" y="2560"/>
                    <a:pt x="2751" y="2631"/>
                  </a:cubicBezTo>
                  <a:cubicBezTo>
                    <a:pt x="2846" y="2691"/>
                    <a:pt x="2882" y="2739"/>
                    <a:pt x="2882" y="2739"/>
                  </a:cubicBezTo>
                  <a:cubicBezTo>
                    <a:pt x="2882" y="2739"/>
                    <a:pt x="2846" y="2679"/>
                    <a:pt x="2763" y="2608"/>
                  </a:cubicBezTo>
                  <a:cubicBezTo>
                    <a:pt x="2691" y="2536"/>
                    <a:pt x="2584" y="2417"/>
                    <a:pt x="2453" y="2274"/>
                  </a:cubicBezTo>
                  <a:cubicBezTo>
                    <a:pt x="2322" y="2143"/>
                    <a:pt x="2167" y="1977"/>
                    <a:pt x="2013" y="1822"/>
                  </a:cubicBezTo>
                  <a:cubicBezTo>
                    <a:pt x="1846" y="1655"/>
                    <a:pt x="1667" y="1488"/>
                    <a:pt x="1489" y="1310"/>
                  </a:cubicBezTo>
                  <a:cubicBezTo>
                    <a:pt x="1310" y="1143"/>
                    <a:pt x="1131" y="965"/>
                    <a:pt x="953" y="822"/>
                  </a:cubicBezTo>
                  <a:cubicBezTo>
                    <a:pt x="774" y="667"/>
                    <a:pt x="608" y="524"/>
                    <a:pt x="477" y="405"/>
                  </a:cubicBezTo>
                  <a:cubicBezTo>
                    <a:pt x="346" y="274"/>
                    <a:pt x="227" y="179"/>
                    <a:pt x="131" y="107"/>
                  </a:cubicBezTo>
                  <a:cubicBezTo>
                    <a:pt x="49" y="48"/>
                    <a:pt x="1" y="1"/>
                    <a:pt x="0"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4" name="Google Shape;364;p21"/>
            <p:cNvSpPr/>
            <p:nvPr/>
          </p:nvSpPr>
          <p:spPr>
            <a:xfrm>
              <a:off x="5546817" y="3073589"/>
              <a:ext cx="83340" cy="79178"/>
            </a:xfrm>
            <a:custGeom>
              <a:avLst/>
              <a:gdLst/>
              <a:ahLst/>
              <a:cxnLst/>
              <a:rect l="l" t="t" r="r" b="b"/>
              <a:pathLst>
                <a:path w="2883" h="2739" extrusionOk="0">
                  <a:moveTo>
                    <a:pt x="1" y="0"/>
                  </a:moveTo>
                  <a:cubicBezTo>
                    <a:pt x="1" y="0"/>
                    <a:pt x="25" y="60"/>
                    <a:pt x="120" y="131"/>
                  </a:cubicBezTo>
                  <a:cubicBezTo>
                    <a:pt x="191" y="203"/>
                    <a:pt x="299" y="322"/>
                    <a:pt x="430" y="453"/>
                  </a:cubicBezTo>
                  <a:cubicBezTo>
                    <a:pt x="560" y="596"/>
                    <a:pt x="715" y="750"/>
                    <a:pt x="870" y="917"/>
                  </a:cubicBezTo>
                  <a:cubicBezTo>
                    <a:pt x="1037" y="1084"/>
                    <a:pt x="1215" y="1250"/>
                    <a:pt x="1394" y="1429"/>
                  </a:cubicBezTo>
                  <a:cubicBezTo>
                    <a:pt x="1573" y="1584"/>
                    <a:pt x="1751" y="1762"/>
                    <a:pt x="1930" y="1917"/>
                  </a:cubicBezTo>
                  <a:cubicBezTo>
                    <a:pt x="2096" y="2060"/>
                    <a:pt x="2275" y="2215"/>
                    <a:pt x="2406" y="2334"/>
                  </a:cubicBezTo>
                  <a:cubicBezTo>
                    <a:pt x="2537" y="2465"/>
                    <a:pt x="2656" y="2560"/>
                    <a:pt x="2751" y="2631"/>
                  </a:cubicBezTo>
                  <a:cubicBezTo>
                    <a:pt x="2835" y="2691"/>
                    <a:pt x="2882" y="2739"/>
                    <a:pt x="2882" y="2739"/>
                  </a:cubicBezTo>
                  <a:cubicBezTo>
                    <a:pt x="2882" y="2739"/>
                    <a:pt x="2835" y="2679"/>
                    <a:pt x="2763" y="2596"/>
                  </a:cubicBezTo>
                  <a:cubicBezTo>
                    <a:pt x="2692" y="2524"/>
                    <a:pt x="2585" y="2405"/>
                    <a:pt x="2454" y="2274"/>
                  </a:cubicBezTo>
                  <a:cubicBezTo>
                    <a:pt x="2311" y="2143"/>
                    <a:pt x="2168" y="1977"/>
                    <a:pt x="2001" y="1810"/>
                  </a:cubicBezTo>
                  <a:cubicBezTo>
                    <a:pt x="1846" y="1643"/>
                    <a:pt x="1656" y="1488"/>
                    <a:pt x="1489" y="1310"/>
                  </a:cubicBezTo>
                  <a:cubicBezTo>
                    <a:pt x="1311" y="1143"/>
                    <a:pt x="1120" y="965"/>
                    <a:pt x="953" y="810"/>
                  </a:cubicBezTo>
                  <a:cubicBezTo>
                    <a:pt x="775" y="667"/>
                    <a:pt x="608" y="512"/>
                    <a:pt x="477" y="393"/>
                  </a:cubicBezTo>
                  <a:cubicBezTo>
                    <a:pt x="334" y="262"/>
                    <a:pt x="215" y="179"/>
                    <a:pt x="132" y="95"/>
                  </a:cubicBezTo>
                  <a:cubicBezTo>
                    <a:pt x="37" y="36"/>
                    <a:pt x="1" y="0"/>
                    <a:pt x="1"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5" name="Google Shape;365;p21"/>
            <p:cNvSpPr/>
            <p:nvPr/>
          </p:nvSpPr>
          <p:spPr>
            <a:xfrm>
              <a:off x="4397567" y="3205410"/>
              <a:ext cx="342496" cy="873932"/>
            </a:xfrm>
            <a:custGeom>
              <a:avLst/>
              <a:gdLst/>
              <a:ahLst/>
              <a:cxnLst/>
              <a:rect l="l" t="t" r="r" b="b"/>
              <a:pathLst>
                <a:path w="11848" h="30232" extrusionOk="0">
                  <a:moveTo>
                    <a:pt x="8085" y="0"/>
                  </a:moveTo>
                  <a:cubicBezTo>
                    <a:pt x="8085" y="0"/>
                    <a:pt x="6871" y="643"/>
                    <a:pt x="3358" y="8430"/>
                  </a:cubicBezTo>
                  <a:cubicBezTo>
                    <a:pt x="1" y="16133"/>
                    <a:pt x="2692" y="25170"/>
                    <a:pt x="4216" y="29147"/>
                  </a:cubicBezTo>
                  <a:cubicBezTo>
                    <a:pt x="4491" y="29848"/>
                    <a:pt x="5150" y="30231"/>
                    <a:pt x="5814" y="30231"/>
                  </a:cubicBezTo>
                  <a:cubicBezTo>
                    <a:pt x="6301" y="30231"/>
                    <a:pt x="6790" y="30025"/>
                    <a:pt x="7133" y="29587"/>
                  </a:cubicBezTo>
                  <a:cubicBezTo>
                    <a:pt x="10062" y="25861"/>
                    <a:pt x="11848" y="16812"/>
                    <a:pt x="11217" y="11228"/>
                  </a:cubicBezTo>
                  <a:cubicBezTo>
                    <a:pt x="10478" y="4441"/>
                    <a:pt x="8085" y="0"/>
                    <a:pt x="8085"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1"/>
            <p:cNvSpPr/>
            <p:nvPr/>
          </p:nvSpPr>
          <p:spPr>
            <a:xfrm>
              <a:off x="4553152" y="3205410"/>
              <a:ext cx="78166" cy="871821"/>
            </a:xfrm>
            <a:custGeom>
              <a:avLst/>
              <a:gdLst/>
              <a:ahLst/>
              <a:cxnLst/>
              <a:rect l="l" t="t" r="r" b="b"/>
              <a:pathLst>
                <a:path w="2704" h="30159" extrusionOk="0">
                  <a:moveTo>
                    <a:pt x="2703" y="0"/>
                  </a:moveTo>
                  <a:lnTo>
                    <a:pt x="2703" y="0"/>
                  </a:lnTo>
                  <a:cubicBezTo>
                    <a:pt x="2703" y="1"/>
                    <a:pt x="2656" y="477"/>
                    <a:pt x="2548" y="1298"/>
                  </a:cubicBezTo>
                  <a:cubicBezTo>
                    <a:pt x="2465" y="2120"/>
                    <a:pt x="2322" y="3298"/>
                    <a:pt x="2191" y="4703"/>
                  </a:cubicBezTo>
                  <a:cubicBezTo>
                    <a:pt x="2132" y="5406"/>
                    <a:pt x="2048" y="6180"/>
                    <a:pt x="1965" y="6989"/>
                  </a:cubicBezTo>
                  <a:cubicBezTo>
                    <a:pt x="1882" y="7787"/>
                    <a:pt x="1786" y="8656"/>
                    <a:pt x="1715" y="9525"/>
                  </a:cubicBezTo>
                  <a:cubicBezTo>
                    <a:pt x="1548" y="11299"/>
                    <a:pt x="1394" y="13180"/>
                    <a:pt x="1215" y="15062"/>
                  </a:cubicBezTo>
                  <a:cubicBezTo>
                    <a:pt x="1048" y="16943"/>
                    <a:pt x="882" y="18836"/>
                    <a:pt x="739" y="20598"/>
                  </a:cubicBezTo>
                  <a:cubicBezTo>
                    <a:pt x="572" y="22372"/>
                    <a:pt x="465" y="24027"/>
                    <a:pt x="346" y="25444"/>
                  </a:cubicBezTo>
                  <a:cubicBezTo>
                    <a:pt x="227" y="26849"/>
                    <a:pt x="155" y="28028"/>
                    <a:pt x="96" y="28861"/>
                  </a:cubicBezTo>
                  <a:cubicBezTo>
                    <a:pt x="36" y="29682"/>
                    <a:pt x="1" y="30159"/>
                    <a:pt x="1" y="30159"/>
                  </a:cubicBezTo>
                  <a:cubicBezTo>
                    <a:pt x="1" y="30159"/>
                    <a:pt x="60" y="29682"/>
                    <a:pt x="155" y="28861"/>
                  </a:cubicBezTo>
                  <a:cubicBezTo>
                    <a:pt x="239" y="28039"/>
                    <a:pt x="382" y="26873"/>
                    <a:pt x="513" y="25456"/>
                  </a:cubicBezTo>
                  <a:cubicBezTo>
                    <a:pt x="643" y="24039"/>
                    <a:pt x="822" y="22408"/>
                    <a:pt x="989" y="20634"/>
                  </a:cubicBezTo>
                  <a:cubicBezTo>
                    <a:pt x="1155" y="18860"/>
                    <a:pt x="1310" y="16990"/>
                    <a:pt x="1489" y="15097"/>
                  </a:cubicBezTo>
                  <a:cubicBezTo>
                    <a:pt x="1656" y="13216"/>
                    <a:pt x="1822" y="11335"/>
                    <a:pt x="1965" y="9561"/>
                  </a:cubicBezTo>
                  <a:cubicBezTo>
                    <a:pt x="2048" y="8680"/>
                    <a:pt x="2120" y="7823"/>
                    <a:pt x="2179" y="7013"/>
                  </a:cubicBezTo>
                  <a:cubicBezTo>
                    <a:pt x="2239" y="6192"/>
                    <a:pt x="2298" y="5441"/>
                    <a:pt x="2358" y="4727"/>
                  </a:cubicBezTo>
                  <a:cubicBezTo>
                    <a:pt x="2477" y="3310"/>
                    <a:pt x="2548" y="2131"/>
                    <a:pt x="2608" y="1298"/>
                  </a:cubicBezTo>
                  <a:cubicBezTo>
                    <a:pt x="2667" y="477"/>
                    <a:pt x="2703" y="1"/>
                    <a:pt x="2703"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7" name="Google Shape;367;p21"/>
            <p:cNvSpPr/>
            <p:nvPr/>
          </p:nvSpPr>
          <p:spPr>
            <a:xfrm>
              <a:off x="4525284" y="3425691"/>
              <a:ext cx="75391" cy="86058"/>
            </a:xfrm>
            <a:custGeom>
              <a:avLst/>
              <a:gdLst/>
              <a:ahLst/>
              <a:cxnLst/>
              <a:rect l="l" t="t" r="r" b="b"/>
              <a:pathLst>
                <a:path w="2608" h="2977" extrusionOk="0">
                  <a:moveTo>
                    <a:pt x="0" y="0"/>
                  </a:moveTo>
                  <a:lnTo>
                    <a:pt x="0" y="0"/>
                  </a:lnTo>
                  <a:cubicBezTo>
                    <a:pt x="1" y="2"/>
                    <a:pt x="49" y="49"/>
                    <a:pt x="107" y="119"/>
                  </a:cubicBezTo>
                  <a:cubicBezTo>
                    <a:pt x="167" y="215"/>
                    <a:pt x="250" y="334"/>
                    <a:pt x="369" y="477"/>
                  </a:cubicBezTo>
                  <a:cubicBezTo>
                    <a:pt x="488" y="619"/>
                    <a:pt x="619" y="786"/>
                    <a:pt x="774" y="965"/>
                  </a:cubicBezTo>
                  <a:cubicBezTo>
                    <a:pt x="917" y="1155"/>
                    <a:pt x="1084" y="1334"/>
                    <a:pt x="1250" y="1524"/>
                  </a:cubicBezTo>
                  <a:cubicBezTo>
                    <a:pt x="1417" y="1715"/>
                    <a:pt x="1572" y="1905"/>
                    <a:pt x="1738" y="2072"/>
                  </a:cubicBezTo>
                  <a:cubicBezTo>
                    <a:pt x="1893" y="2239"/>
                    <a:pt x="2036" y="2405"/>
                    <a:pt x="2167" y="2536"/>
                  </a:cubicBezTo>
                  <a:cubicBezTo>
                    <a:pt x="2286" y="2679"/>
                    <a:pt x="2405" y="2786"/>
                    <a:pt x="2489" y="2858"/>
                  </a:cubicBezTo>
                  <a:lnTo>
                    <a:pt x="2564" y="2933"/>
                  </a:lnTo>
                  <a:lnTo>
                    <a:pt x="2564" y="2933"/>
                  </a:lnTo>
                  <a:cubicBezTo>
                    <a:pt x="2546" y="2913"/>
                    <a:pt x="2524" y="2884"/>
                    <a:pt x="2500" y="2846"/>
                  </a:cubicBezTo>
                  <a:cubicBezTo>
                    <a:pt x="2441" y="2763"/>
                    <a:pt x="2358" y="2643"/>
                    <a:pt x="2227" y="2489"/>
                  </a:cubicBezTo>
                  <a:cubicBezTo>
                    <a:pt x="2119" y="2358"/>
                    <a:pt x="1977" y="2179"/>
                    <a:pt x="1834" y="2001"/>
                  </a:cubicBezTo>
                  <a:cubicBezTo>
                    <a:pt x="1679" y="1822"/>
                    <a:pt x="1524" y="1643"/>
                    <a:pt x="1357" y="1453"/>
                  </a:cubicBezTo>
                  <a:cubicBezTo>
                    <a:pt x="1191" y="1274"/>
                    <a:pt x="1024" y="1072"/>
                    <a:pt x="869" y="917"/>
                  </a:cubicBezTo>
                  <a:cubicBezTo>
                    <a:pt x="715" y="750"/>
                    <a:pt x="572" y="584"/>
                    <a:pt x="429" y="453"/>
                  </a:cubicBezTo>
                  <a:cubicBezTo>
                    <a:pt x="310" y="298"/>
                    <a:pt x="191" y="203"/>
                    <a:pt x="119" y="119"/>
                  </a:cubicBezTo>
                  <a:lnTo>
                    <a:pt x="0" y="0"/>
                  </a:lnTo>
                  <a:close/>
                  <a:moveTo>
                    <a:pt x="2564" y="2933"/>
                  </a:moveTo>
                  <a:lnTo>
                    <a:pt x="2564" y="2933"/>
                  </a:lnTo>
                  <a:cubicBezTo>
                    <a:pt x="2590" y="2964"/>
                    <a:pt x="2608" y="2977"/>
                    <a:pt x="2608" y="2977"/>
                  </a:cubicBezTo>
                  <a:lnTo>
                    <a:pt x="2564" y="2933"/>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8" name="Google Shape;368;p21"/>
            <p:cNvSpPr/>
            <p:nvPr/>
          </p:nvSpPr>
          <p:spPr>
            <a:xfrm>
              <a:off x="4510830" y="3584687"/>
              <a:ext cx="75044" cy="86087"/>
            </a:xfrm>
            <a:custGeom>
              <a:avLst/>
              <a:gdLst/>
              <a:ahLst/>
              <a:cxnLst/>
              <a:rect l="l" t="t" r="r" b="b"/>
              <a:pathLst>
                <a:path w="2596" h="2978" extrusionOk="0">
                  <a:moveTo>
                    <a:pt x="0" y="1"/>
                  </a:moveTo>
                  <a:cubicBezTo>
                    <a:pt x="0" y="1"/>
                    <a:pt x="24" y="60"/>
                    <a:pt x="95" y="120"/>
                  </a:cubicBezTo>
                  <a:cubicBezTo>
                    <a:pt x="155" y="203"/>
                    <a:pt x="250" y="322"/>
                    <a:pt x="369" y="477"/>
                  </a:cubicBezTo>
                  <a:cubicBezTo>
                    <a:pt x="488" y="608"/>
                    <a:pt x="619" y="787"/>
                    <a:pt x="774" y="965"/>
                  </a:cubicBezTo>
                  <a:cubicBezTo>
                    <a:pt x="917" y="1144"/>
                    <a:pt x="1084" y="1323"/>
                    <a:pt x="1238" y="1513"/>
                  </a:cubicBezTo>
                  <a:cubicBezTo>
                    <a:pt x="1405" y="1704"/>
                    <a:pt x="1572" y="1906"/>
                    <a:pt x="1738" y="2061"/>
                  </a:cubicBezTo>
                  <a:cubicBezTo>
                    <a:pt x="1881" y="2227"/>
                    <a:pt x="2036" y="2394"/>
                    <a:pt x="2167" y="2525"/>
                  </a:cubicBezTo>
                  <a:cubicBezTo>
                    <a:pt x="2286" y="2680"/>
                    <a:pt x="2405" y="2775"/>
                    <a:pt x="2477" y="2858"/>
                  </a:cubicBezTo>
                  <a:lnTo>
                    <a:pt x="2596" y="2977"/>
                  </a:lnTo>
                  <a:cubicBezTo>
                    <a:pt x="2596" y="2977"/>
                    <a:pt x="2560" y="2930"/>
                    <a:pt x="2500" y="2835"/>
                  </a:cubicBezTo>
                  <a:cubicBezTo>
                    <a:pt x="2441" y="2751"/>
                    <a:pt x="2346" y="2632"/>
                    <a:pt x="2227" y="2477"/>
                  </a:cubicBezTo>
                  <a:cubicBezTo>
                    <a:pt x="2107" y="2346"/>
                    <a:pt x="1977" y="2168"/>
                    <a:pt x="1822" y="1989"/>
                  </a:cubicBezTo>
                  <a:cubicBezTo>
                    <a:pt x="1679" y="1811"/>
                    <a:pt x="1512" y="1632"/>
                    <a:pt x="1345" y="1442"/>
                  </a:cubicBezTo>
                  <a:cubicBezTo>
                    <a:pt x="1191" y="1263"/>
                    <a:pt x="1024" y="1072"/>
                    <a:pt x="857" y="906"/>
                  </a:cubicBezTo>
                  <a:cubicBezTo>
                    <a:pt x="714" y="739"/>
                    <a:pt x="560" y="572"/>
                    <a:pt x="429" y="441"/>
                  </a:cubicBezTo>
                  <a:cubicBezTo>
                    <a:pt x="310" y="299"/>
                    <a:pt x="191" y="191"/>
                    <a:pt x="119" y="120"/>
                  </a:cubicBezTo>
                  <a:lnTo>
                    <a:pt x="0" y="1"/>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9" name="Google Shape;369;p21"/>
            <p:cNvSpPr/>
            <p:nvPr/>
          </p:nvSpPr>
          <p:spPr>
            <a:xfrm>
              <a:off x="4496029" y="3743711"/>
              <a:ext cx="75391" cy="86087"/>
            </a:xfrm>
            <a:custGeom>
              <a:avLst/>
              <a:gdLst/>
              <a:ahLst/>
              <a:cxnLst/>
              <a:rect l="l" t="t" r="r" b="b"/>
              <a:pathLst>
                <a:path w="2608" h="2978" extrusionOk="0">
                  <a:moveTo>
                    <a:pt x="0" y="1"/>
                  </a:moveTo>
                  <a:lnTo>
                    <a:pt x="0" y="1"/>
                  </a:lnTo>
                  <a:cubicBezTo>
                    <a:pt x="0" y="1"/>
                    <a:pt x="36" y="48"/>
                    <a:pt x="107" y="120"/>
                  </a:cubicBezTo>
                  <a:cubicBezTo>
                    <a:pt x="167" y="215"/>
                    <a:pt x="250" y="334"/>
                    <a:pt x="369" y="477"/>
                  </a:cubicBezTo>
                  <a:cubicBezTo>
                    <a:pt x="488" y="608"/>
                    <a:pt x="631" y="786"/>
                    <a:pt x="774" y="965"/>
                  </a:cubicBezTo>
                  <a:cubicBezTo>
                    <a:pt x="929" y="1144"/>
                    <a:pt x="1084" y="1322"/>
                    <a:pt x="1250" y="1525"/>
                  </a:cubicBezTo>
                  <a:cubicBezTo>
                    <a:pt x="1417" y="1715"/>
                    <a:pt x="1584" y="1906"/>
                    <a:pt x="1738" y="2072"/>
                  </a:cubicBezTo>
                  <a:cubicBezTo>
                    <a:pt x="1893" y="2239"/>
                    <a:pt x="2036" y="2394"/>
                    <a:pt x="2179" y="2537"/>
                  </a:cubicBezTo>
                  <a:cubicBezTo>
                    <a:pt x="2286" y="2680"/>
                    <a:pt x="2417" y="2787"/>
                    <a:pt x="2489" y="2858"/>
                  </a:cubicBezTo>
                  <a:lnTo>
                    <a:pt x="2608" y="2977"/>
                  </a:lnTo>
                  <a:cubicBezTo>
                    <a:pt x="2608" y="2977"/>
                    <a:pt x="2560" y="2930"/>
                    <a:pt x="2500" y="2846"/>
                  </a:cubicBezTo>
                  <a:cubicBezTo>
                    <a:pt x="2441" y="2751"/>
                    <a:pt x="2358" y="2632"/>
                    <a:pt x="2238" y="2489"/>
                  </a:cubicBezTo>
                  <a:cubicBezTo>
                    <a:pt x="2119" y="2358"/>
                    <a:pt x="1977" y="2179"/>
                    <a:pt x="1834" y="2001"/>
                  </a:cubicBezTo>
                  <a:cubicBezTo>
                    <a:pt x="1679" y="1822"/>
                    <a:pt x="1524" y="1644"/>
                    <a:pt x="1357" y="1441"/>
                  </a:cubicBezTo>
                  <a:cubicBezTo>
                    <a:pt x="1191" y="1263"/>
                    <a:pt x="1024" y="1072"/>
                    <a:pt x="869" y="905"/>
                  </a:cubicBezTo>
                  <a:cubicBezTo>
                    <a:pt x="714" y="751"/>
                    <a:pt x="572" y="584"/>
                    <a:pt x="429" y="453"/>
                  </a:cubicBezTo>
                  <a:cubicBezTo>
                    <a:pt x="310" y="298"/>
                    <a:pt x="191" y="191"/>
                    <a:pt x="119" y="120"/>
                  </a:cubicBezTo>
                  <a:lnTo>
                    <a:pt x="0" y="1"/>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1"/>
            <p:cNvSpPr/>
            <p:nvPr/>
          </p:nvSpPr>
          <p:spPr>
            <a:xfrm>
              <a:off x="4604435" y="3441186"/>
              <a:ext cx="90885" cy="71257"/>
            </a:xfrm>
            <a:custGeom>
              <a:avLst/>
              <a:gdLst/>
              <a:ahLst/>
              <a:cxnLst/>
              <a:rect l="l" t="t" r="r" b="b"/>
              <a:pathLst>
                <a:path w="3144" h="2465" extrusionOk="0">
                  <a:moveTo>
                    <a:pt x="3144" y="0"/>
                  </a:moveTo>
                  <a:lnTo>
                    <a:pt x="3144" y="0"/>
                  </a:lnTo>
                  <a:cubicBezTo>
                    <a:pt x="3144" y="0"/>
                    <a:pt x="3084" y="48"/>
                    <a:pt x="2989" y="95"/>
                  </a:cubicBezTo>
                  <a:cubicBezTo>
                    <a:pt x="2906" y="155"/>
                    <a:pt x="2763" y="238"/>
                    <a:pt x="2620" y="345"/>
                  </a:cubicBezTo>
                  <a:cubicBezTo>
                    <a:pt x="2453" y="452"/>
                    <a:pt x="2275" y="583"/>
                    <a:pt x="2096" y="714"/>
                  </a:cubicBezTo>
                  <a:cubicBezTo>
                    <a:pt x="1906" y="857"/>
                    <a:pt x="1715" y="1012"/>
                    <a:pt x="1513" y="1167"/>
                  </a:cubicBezTo>
                  <a:cubicBezTo>
                    <a:pt x="1322" y="1334"/>
                    <a:pt x="1132" y="1476"/>
                    <a:pt x="953" y="1631"/>
                  </a:cubicBezTo>
                  <a:cubicBezTo>
                    <a:pt x="763" y="1774"/>
                    <a:pt x="608" y="1929"/>
                    <a:pt x="465" y="2048"/>
                  </a:cubicBezTo>
                  <a:cubicBezTo>
                    <a:pt x="310" y="2167"/>
                    <a:pt x="191" y="2262"/>
                    <a:pt x="120" y="2346"/>
                  </a:cubicBezTo>
                  <a:lnTo>
                    <a:pt x="1" y="2465"/>
                  </a:lnTo>
                  <a:cubicBezTo>
                    <a:pt x="1" y="2465"/>
                    <a:pt x="60" y="2429"/>
                    <a:pt x="143" y="2369"/>
                  </a:cubicBezTo>
                  <a:cubicBezTo>
                    <a:pt x="239" y="2310"/>
                    <a:pt x="370" y="2227"/>
                    <a:pt x="524" y="2119"/>
                  </a:cubicBezTo>
                  <a:cubicBezTo>
                    <a:pt x="679" y="2012"/>
                    <a:pt x="858" y="1881"/>
                    <a:pt x="1036" y="1750"/>
                  </a:cubicBezTo>
                  <a:cubicBezTo>
                    <a:pt x="1239" y="1607"/>
                    <a:pt x="1429" y="1453"/>
                    <a:pt x="1620" y="1298"/>
                  </a:cubicBezTo>
                  <a:cubicBezTo>
                    <a:pt x="1810" y="1131"/>
                    <a:pt x="2013" y="988"/>
                    <a:pt x="2191" y="833"/>
                  </a:cubicBezTo>
                  <a:cubicBezTo>
                    <a:pt x="2382" y="691"/>
                    <a:pt x="2525" y="536"/>
                    <a:pt x="2679" y="417"/>
                  </a:cubicBezTo>
                  <a:cubicBezTo>
                    <a:pt x="2822" y="298"/>
                    <a:pt x="2941" y="202"/>
                    <a:pt x="3025" y="119"/>
                  </a:cubicBezTo>
                  <a:lnTo>
                    <a:pt x="3144" y="0"/>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1"/>
            <p:cNvSpPr/>
            <p:nvPr/>
          </p:nvSpPr>
          <p:spPr>
            <a:xfrm>
              <a:off x="4589287" y="3600528"/>
              <a:ext cx="90885" cy="70939"/>
            </a:xfrm>
            <a:custGeom>
              <a:avLst/>
              <a:gdLst/>
              <a:ahLst/>
              <a:cxnLst/>
              <a:rect l="l" t="t" r="r" b="b"/>
              <a:pathLst>
                <a:path w="3144" h="2454" extrusionOk="0">
                  <a:moveTo>
                    <a:pt x="3144" y="1"/>
                  </a:moveTo>
                  <a:lnTo>
                    <a:pt x="3144" y="1"/>
                  </a:lnTo>
                  <a:cubicBezTo>
                    <a:pt x="3144" y="1"/>
                    <a:pt x="3096" y="24"/>
                    <a:pt x="2989" y="84"/>
                  </a:cubicBezTo>
                  <a:cubicBezTo>
                    <a:pt x="2906" y="143"/>
                    <a:pt x="2775" y="239"/>
                    <a:pt x="2620" y="346"/>
                  </a:cubicBezTo>
                  <a:cubicBezTo>
                    <a:pt x="2465" y="441"/>
                    <a:pt x="2275" y="584"/>
                    <a:pt x="2096" y="715"/>
                  </a:cubicBezTo>
                  <a:cubicBezTo>
                    <a:pt x="1906" y="846"/>
                    <a:pt x="1715" y="1013"/>
                    <a:pt x="1525" y="1156"/>
                  </a:cubicBezTo>
                  <a:cubicBezTo>
                    <a:pt x="1322" y="1322"/>
                    <a:pt x="1132" y="1477"/>
                    <a:pt x="953" y="1620"/>
                  </a:cubicBezTo>
                  <a:cubicBezTo>
                    <a:pt x="763" y="1775"/>
                    <a:pt x="608" y="1918"/>
                    <a:pt x="465" y="2037"/>
                  </a:cubicBezTo>
                  <a:cubicBezTo>
                    <a:pt x="310" y="2156"/>
                    <a:pt x="191" y="2263"/>
                    <a:pt x="120" y="2334"/>
                  </a:cubicBezTo>
                  <a:lnTo>
                    <a:pt x="1" y="2453"/>
                  </a:lnTo>
                  <a:cubicBezTo>
                    <a:pt x="1" y="2453"/>
                    <a:pt x="60" y="2429"/>
                    <a:pt x="155" y="2370"/>
                  </a:cubicBezTo>
                  <a:cubicBezTo>
                    <a:pt x="239" y="2310"/>
                    <a:pt x="370" y="2215"/>
                    <a:pt x="525" y="2108"/>
                  </a:cubicBezTo>
                  <a:cubicBezTo>
                    <a:pt x="691" y="2013"/>
                    <a:pt x="870" y="1870"/>
                    <a:pt x="1048" y="1739"/>
                  </a:cubicBezTo>
                  <a:cubicBezTo>
                    <a:pt x="1239" y="1608"/>
                    <a:pt x="1429" y="1441"/>
                    <a:pt x="1620" y="1298"/>
                  </a:cubicBezTo>
                  <a:cubicBezTo>
                    <a:pt x="1822" y="1132"/>
                    <a:pt x="2013" y="977"/>
                    <a:pt x="2191" y="834"/>
                  </a:cubicBezTo>
                  <a:cubicBezTo>
                    <a:pt x="2382" y="679"/>
                    <a:pt x="2537" y="536"/>
                    <a:pt x="2680" y="417"/>
                  </a:cubicBezTo>
                  <a:cubicBezTo>
                    <a:pt x="2834" y="298"/>
                    <a:pt x="2953" y="191"/>
                    <a:pt x="3025" y="120"/>
                  </a:cubicBezTo>
                  <a:lnTo>
                    <a:pt x="3144" y="1"/>
                  </a:ln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2" name="Google Shape;372;p21"/>
            <p:cNvSpPr/>
            <p:nvPr/>
          </p:nvSpPr>
          <p:spPr>
            <a:xfrm>
              <a:off x="4574833" y="3759206"/>
              <a:ext cx="90885" cy="70939"/>
            </a:xfrm>
            <a:custGeom>
              <a:avLst/>
              <a:gdLst/>
              <a:ahLst/>
              <a:cxnLst/>
              <a:rect l="l" t="t" r="r" b="b"/>
              <a:pathLst>
                <a:path w="3144" h="2454" extrusionOk="0">
                  <a:moveTo>
                    <a:pt x="3144" y="0"/>
                  </a:moveTo>
                  <a:cubicBezTo>
                    <a:pt x="3144" y="0"/>
                    <a:pt x="3096" y="36"/>
                    <a:pt x="2989" y="96"/>
                  </a:cubicBezTo>
                  <a:cubicBezTo>
                    <a:pt x="2906" y="155"/>
                    <a:pt x="2763" y="239"/>
                    <a:pt x="2620" y="346"/>
                  </a:cubicBezTo>
                  <a:cubicBezTo>
                    <a:pt x="2453" y="453"/>
                    <a:pt x="2275" y="584"/>
                    <a:pt x="2096" y="715"/>
                  </a:cubicBezTo>
                  <a:cubicBezTo>
                    <a:pt x="1906" y="846"/>
                    <a:pt x="1715" y="1012"/>
                    <a:pt x="1513" y="1167"/>
                  </a:cubicBezTo>
                  <a:cubicBezTo>
                    <a:pt x="1322" y="1322"/>
                    <a:pt x="1132" y="1477"/>
                    <a:pt x="953" y="1620"/>
                  </a:cubicBezTo>
                  <a:cubicBezTo>
                    <a:pt x="751" y="1774"/>
                    <a:pt x="608" y="1917"/>
                    <a:pt x="453" y="2036"/>
                  </a:cubicBezTo>
                  <a:cubicBezTo>
                    <a:pt x="310" y="2155"/>
                    <a:pt x="191" y="2263"/>
                    <a:pt x="120" y="2334"/>
                  </a:cubicBezTo>
                  <a:lnTo>
                    <a:pt x="1" y="2453"/>
                  </a:lnTo>
                  <a:cubicBezTo>
                    <a:pt x="1" y="2453"/>
                    <a:pt x="60" y="2429"/>
                    <a:pt x="144" y="2370"/>
                  </a:cubicBezTo>
                  <a:cubicBezTo>
                    <a:pt x="239" y="2310"/>
                    <a:pt x="370" y="2215"/>
                    <a:pt x="513" y="2120"/>
                  </a:cubicBezTo>
                  <a:cubicBezTo>
                    <a:pt x="679" y="2013"/>
                    <a:pt x="858" y="1882"/>
                    <a:pt x="1036" y="1739"/>
                  </a:cubicBezTo>
                  <a:cubicBezTo>
                    <a:pt x="1227" y="1608"/>
                    <a:pt x="1429" y="1441"/>
                    <a:pt x="1620" y="1298"/>
                  </a:cubicBezTo>
                  <a:cubicBezTo>
                    <a:pt x="1810" y="1131"/>
                    <a:pt x="2001" y="989"/>
                    <a:pt x="2179" y="834"/>
                  </a:cubicBezTo>
                  <a:cubicBezTo>
                    <a:pt x="2382" y="691"/>
                    <a:pt x="2525" y="536"/>
                    <a:pt x="2680" y="417"/>
                  </a:cubicBezTo>
                  <a:cubicBezTo>
                    <a:pt x="2822" y="298"/>
                    <a:pt x="2941" y="191"/>
                    <a:pt x="3025" y="119"/>
                  </a:cubicBezTo>
                  <a:lnTo>
                    <a:pt x="3144"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3" name="Google Shape;373;p21"/>
            <p:cNvSpPr/>
            <p:nvPr/>
          </p:nvSpPr>
          <p:spPr>
            <a:xfrm>
              <a:off x="5346164" y="2572782"/>
              <a:ext cx="911425" cy="766858"/>
            </a:xfrm>
            <a:custGeom>
              <a:avLst/>
              <a:gdLst/>
              <a:ahLst/>
              <a:cxnLst/>
              <a:rect l="l" t="t" r="r" b="b"/>
              <a:pathLst>
                <a:path w="31529" h="26528" extrusionOk="0">
                  <a:moveTo>
                    <a:pt x="16311" y="0"/>
                  </a:moveTo>
                  <a:cubicBezTo>
                    <a:pt x="15700" y="0"/>
                    <a:pt x="15163" y="88"/>
                    <a:pt x="15062" y="382"/>
                  </a:cubicBezTo>
                  <a:cubicBezTo>
                    <a:pt x="15038" y="453"/>
                    <a:pt x="15050" y="536"/>
                    <a:pt x="15062" y="620"/>
                  </a:cubicBezTo>
                  <a:cubicBezTo>
                    <a:pt x="15098" y="715"/>
                    <a:pt x="15121" y="798"/>
                    <a:pt x="15169" y="882"/>
                  </a:cubicBezTo>
                  <a:cubicBezTo>
                    <a:pt x="15336" y="1298"/>
                    <a:pt x="15550" y="1751"/>
                    <a:pt x="15729" y="2263"/>
                  </a:cubicBezTo>
                  <a:cubicBezTo>
                    <a:pt x="15836" y="2537"/>
                    <a:pt x="15931" y="2858"/>
                    <a:pt x="15991" y="3180"/>
                  </a:cubicBezTo>
                  <a:cubicBezTo>
                    <a:pt x="16014" y="3346"/>
                    <a:pt x="16026" y="3513"/>
                    <a:pt x="16062" y="3668"/>
                  </a:cubicBezTo>
                  <a:cubicBezTo>
                    <a:pt x="16074" y="3727"/>
                    <a:pt x="16074" y="3787"/>
                    <a:pt x="16086" y="3846"/>
                  </a:cubicBezTo>
                  <a:cubicBezTo>
                    <a:pt x="16098" y="3942"/>
                    <a:pt x="16122" y="4025"/>
                    <a:pt x="16122" y="4120"/>
                  </a:cubicBezTo>
                  <a:cubicBezTo>
                    <a:pt x="16134" y="4192"/>
                    <a:pt x="16134" y="4263"/>
                    <a:pt x="16134" y="4323"/>
                  </a:cubicBezTo>
                  <a:cubicBezTo>
                    <a:pt x="16134" y="4406"/>
                    <a:pt x="16145" y="4454"/>
                    <a:pt x="16145" y="4513"/>
                  </a:cubicBezTo>
                  <a:cubicBezTo>
                    <a:pt x="16145" y="4596"/>
                    <a:pt x="16157" y="4668"/>
                    <a:pt x="16157" y="4739"/>
                  </a:cubicBezTo>
                  <a:cubicBezTo>
                    <a:pt x="16264" y="6504"/>
                    <a:pt x="15870" y="7192"/>
                    <a:pt x="15329" y="7192"/>
                  </a:cubicBezTo>
                  <a:cubicBezTo>
                    <a:pt x="14726" y="7192"/>
                    <a:pt x="13943" y="6340"/>
                    <a:pt x="13467" y="5168"/>
                  </a:cubicBezTo>
                  <a:cubicBezTo>
                    <a:pt x="13407" y="5025"/>
                    <a:pt x="13347" y="4870"/>
                    <a:pt x="13300" y="4727"/>
                  </a:cubicBezTo>
                  <a:cubicBezTo>
                    <a:pt x="13300" y="4715"/>
                    <a:pt x="13300" y="4715"/>
                    <a:pt x="13288" y="4692"/>
                  </a:cubicBezTo>
                  <a:cubicBezTo>
                    <a:pt x="13240" y="4549"/>
                    <a:pt x="13205" y="4394"/>
                    <a:pt x="13157" y="4239"/>
                  </a:cubicBezTo>
                  <a:cubicBezTo>
                    <a:pt x="12990" y="3549"/>
                    <a:pt x="12883" y="2965"/>
                    <a:pt x="12800" y="2513"/>
                  </a:cubicBezTo>
                  <a:cubicBezTo>
                    <a:pt x="12764" y="2310"/>
                    <a:pt x="12740" y="2156"/>
                    <a:pt x="12705" y="1989"/>
                  </a:cubicBezTo>
                  <a:cubicBezTo>
                    <a:pt x="12609" y="1346"/>
                    <a:pt x="12550" y="941"/>
                    <a:pt x="12443" y="703"/>
                  </a:cubicBezTo>
                  <a:cubicBezTo>
                    <a:pt x="12407" y="644"/>
                    <a:pt x="12395" y="584"/>
                    <a:pt x="12347" y="560"/>
                  </a:cubicBezTo>
                  <a:cubicBezTo>
                    <a:pt x="12324" y="513"/>
                    <a:pt x="12288" y="489"/>
                    <a:pt x="12252" y="453"/>
                  </a:cubicBezTo>
                  <a:cubicBezTo>
                    <a:pt x="12179" y="405"/>
                    <a:pt x="12087" y="384"/>
                    <a:pt x="11966" y="384"/>
                  </a:cubicBezTo>
                  <a:cubicBezTo>
                    <a:pt x="11673" y="384"/>
                    <a:pt x="11216" y="505"/>
                    <a:pt x="10490" y="632"/>
                  </a:cubicBezTo>
                  <a:cubicBezTo>
                    <a:pt x="10442" y="632"/>
                    <a:pt x="10419" y="644"/>
                    <a:pt x="10383" y="667"/>
                  </a:cubicBezTo>
                  <a:cubicBezTo>
                    <a:pt x="10371" y="667"/>
                    <a:pt x="10371" y="679"/>
                    <a:pt x="10359" y="679"/>
                  </a:cubicBezTo>
                  <a:cubicBezTo>
                    <a:pt x="10335" y="691"/>
                    <a:pt x="10311" y="703"/>
                    <a:pt x="10299" y="727"/>
                  </a:cubicBezTo>
                  <a:lnTo>
                    <a:pt x="10288" y="739"/>
                  </a:lnTo>
                  <a:cubicBezTo>
                    <a:pt x="10252" y="763"/>
                    <a:pt x="10240" y="798"/>
                    <a:pt x="10228" y="822"/>
                  </a:cubicBezTo>
                  <a:lnTo>
                    <a:pt x="10228" y="846"/>
                  </a:lnTo>
                  <a:cubicBezTo>
                    <a:pt x="10216" y="870"/>
                    <a:pt x="10192" y="906"/>
                    <a:pt x="10180" y="941"/>
                  </a:cubicBezTo>
                  <a:cubicBezTo>
                    <a:pt x="10180" y="965"/>
                    <a:pt x="10180" y="965"/>
                    <a:pt x="10168" y="977"/>
                  </a:cubicBezTo>
                  <a:cubicBezTo>
                    <a:pt x="10145" y="1013"/>
                    <a:pt x="10145" y="1048"/>
                    <a:pt x="10133" y="1096"/>
                  </a:cubicBezTo>
                  <a:lnTo>
                    <a:pt x="10133" y="1132"/>
                  </a:lnTo>
                  <a:cubicBezTo>
                    <a:pt x="10121" y="1167"/>
                    <a:pt x="10121" y="1227"/>
                    <a:pt x="10121" y="1287"/>
                  </a:cubicBezTo>
                  <a:lnTo>
                    <a:pt x="10121" y="1310"/>
                  </a:lnTo>
                  <a:lnTo>
                    <a:pt x="10121" y="1489"/>
                  </a:lnTo>
                  <a:lnTo>
                    <a:pt x="10121" y="1513"/>
                  </a:lnTo>
                  <a:cubicBezTo>
                    <a:pt x="10121" y="2644"/>
                    <a:pt x="10692" y="4585"/>
                    <a:pt x="10514" y="5632"/>
                  </a:cubicBezTo>
                  <a:cubicBezTo>
                    <a:pt x="10435" y="6095"/>
                    <a:pt x="10226" y="6386"/>
                    <a:pt x="9787" y="6386"/>
                  </a:cubicBezTo>
                  <a:cubicBezTo>
                    <a:pt x="9694" y="6386"/>
                    <a:pt x="9592" y="6374"/>
                    <a:pt x="9478" y="6347"/>
                  </a:cubicBezTo>
                  <a:cubicBezTo>
                    <a:pt x="8990" y="6251"/>
                    <a:pt x="8692" y="5918"/>
                    <a:pt x="8490" y="5513"/>
                  </a:cubicBezTo>
                  <a:cubicBezTo>
                    <a:pt x="8109" y="4763"/>
                    <a:pt x="8133" y="3668"/>
                    <a:pt x="8109" y="2989"/>
                  </a:cubicBezTo>
                  <a:lnTo>
                    <a:pt x="8109" y="2930"/>
                  </a:lnTo>
                  <a:lnTo>
                    <a:pt x="8109" y="2870"/>
                  </a:lnTo>
                  <a:lnTo>
                    <a:pt x="8109" y="2751"/>
                  </a:lnTo>
                  <a:lnTo>
                    <a:pt x="8109" y="2715"/>
                  </a:lnTo>
                  <a:cubicBezTo>
                    <a:pt x="8109" y="2691"/>
                    <a:pt x="8109" y="2656"/>
                    <a:pt x="8097" y="2632"/>
                  </a:cubicBezTo>
                  <a:lnTo>
                    <a:pt x="8097" y="2596"/>
                  </a:lnTo>
                  <a:cubicBezTo>
                    <a:pt x="8097" y="2572"/>
                    <a:pt x="8085" y="2537"/>
                    <a:pt x="8085" y="2513"/>
                  </a:cubicBezTo>
                  <a:cubicBezTo>
                    <a:pt x="8073" y="2453"/>
                    <a:pt x="8037" y="2358"/>
                    <a:pt x="7978" y="2275"/>
                  </a:cubicBezTo>
                  <a:cubicBezTo>
                    <a:pt x="7954" y="2215"/>
                    <a:pt x="7906" y="2144"/>
                    <a:pt x="7859" y="2084"/>
                  </a:cubicBezTo>
                  <a:cubicBezTo>
                    <a:pt x="7835" y="2049"/>
                    <a:pt x="7811" y="2001"/>
                    <a:pt x="7787" y="1977"/>
                  </a:cubicBezTo>
                  <a:cubicBezTo>
                    <a:pt x="7549" y="1668"/>
                    <a:pt x="7204" y="1370"/>
                    <a:pt x="6918" y="1346"/>
                  </a:cubicBezTo>
                  <a:lnTo>
                    <a:pt x="6835" y="1346"/>
                  </a:lnTo>
                  <a:cubicBezTo>
                    <a:pt x="6251" y="1465"/>
                    <a:pt x="5787" y="1537"/>
                    <a:pt x="5454" y="1620"/>
                  </a:cubicBezTo>
                  <a:cubicBezTo>
                    <a:pt x="5311" y="1644"/>
                    <a:pt x="5192" y="1679"/>
                    <a:pt x="5085" y="1691"/>
                  </a:cubicBezTo>
                  <a:cubicBezTo>
                    <a:pt x="4882" y="1739"/>
                    <a:pt x="4751" y="1798"/>
                    <a:pt x="4656" y="1870"/>
                  </a:cubicBezTo>
                  <a:cubicBezTo>
                    <a:pt x="4561" y="1965"/>
                    <a:pt x="4537" y="2060"/>
                    <a:pt x="4584" y="2227"/>
                  </a:cubicBezTo>
                  <a:cubicBezTo>
                    <a:pt x="4668" y="2525"/>
                    <a:pt x="4763" y="2810"/>
                    <a:pt x="4858" y="3061"/>
                  </a:cubicBezTo>
                  <a:cubicBezTo>
                    <a:pt x="4870" y="3120"/>
                    <a:pt x="4894" y="3191"/>
                    <a:pt x="4918" y="3251"/>
                  </a:cubicBezTo>
                  <a:cubicBezTo>
                    <a:pt x="4942" y="3370"/>
                    <a:pt x="4989" y="3489"/>
                    <a:pt x="5001" y="3608"/>
                  </a:cubicBezTo>
                  <a:cubicBezTo>
                    <a:pt x="5013" y="3703"/>
                    <a:pt x="5025" y="3787"/>
                    <a:pt x="5049" y="3858"/>
                  </a:cubicBezTo>
                  <a:lnTo>
                    <a:pt x="5049" y="3965"/>
                  </a:lnTo>
                  <a:cubicBezTo>
                    <a:pt x="5049" y="4025"/>
                    <a:pt x="5049" y="4084"/>
                    <a:pt x="5037" y="4144"/>
                  </a:cubicBezTo>
                  <a:cubicBezTo>
                    <a:pt x="5013" y="4192"/>
                    <a:pt x="5013" y="4251"/>
                    <a:pt x="4989" y="4299"/>
                  </a:cubicBezTo>
                  <a:cubicBezTo>
                    <a:pt x="4930" y="4430"/>
                    <a:pt x="4787" y="4537"/>
                    <a:pt x="4596" y="4608"/>
                  </a:cubicBezTo>
                  <a:cubicBezTo>
                    <a:pt x="4527" y="4631"/>
                    <a:pt x="4464" y="4642"/>
                    <a:pt x="4407" y="4642"/>
                  </a:cubicBezTo>
                  <a:cubicBezTo>
                    <a:pt x="4077" y="4642"/>
                    <a:pt x="3957" y="4280"/>
                    <a:pt x="3906" y="3823"/>
                  </a:cubicBezTo>
                  <a:cubicBezTo>
                    <a:pt x="3882" y="3715"/>
                    <a:pt x="3870" y="3596"/>
                    <a:pt x="3870" y="3477"/>
                  </a:cubicBezTo>
                  <a:lnTo>
                    <a:pt x="3870" y="3358"/>
                  </a:lnTo>
                  <a:cubicBezTo>
                    <a:pt x="3846" y="2834"/>
                    <a:pt x="3858" y="2287"/>
                    <a:pt x="3751" y="1941"/>
                  </a:cubicBezTo>
                  <a:cubicBezTo>
                    <a:pt x="3227" y="2001"/>
                    <a:pt x="2834" y="2049"/>
                    <a:pt x="2501" y="2060"/>
                  </a:cubicBezTo>
                  <a:cubicBezTo>
                    <a:pt x="2370" y="2084"/>
                    <a:pt x="2263" y="2084"/>
                    <a:pt x="2156" y="2084"/>
                  </a:cubicBezTo>
                  <a:cubicBezTo>
                    <a:pt x="2060" y="2084"/>
                    <a:pt x="1965" y="2084"/>
                    <a:pt x="1882" y="2096"/>
                  </a:cubicBezTo>
                  <a:cubicBezTo>
                    <a:pt x="1584" y="2096"/>
                    <a:pt x="1405" y="2060"/>
                    <a:pt x="1239" y="2037"/>
                  </a:cubicBezTo>
                  <a:cubicBezTo>
                    <a:pt x="1191" y="2025"/>
                    <a:pt x="1132" y="2025"/>
                    <a:pt x="1084" y="2001"/>
                  </a:cubicBezTo>
                  <a:lnTo>
                    <a:pt x="905" y="2001"/>
                  </a:lnTo>
                  <a:cubicBezTo>
                    <a:pt x="858" y="2001"/>
                    <a:pt x="834" y="2025"/>
                    <a:pt x="786" y="2037"/>
                  </a:cubicBezTo>
                  <a:cubicBezTo>
                    <a:pt x="774" y="2037"/>
                    <a:pt x="774" y="2037"/>
                    <a:pt x="763" y="2049"/>
                  </a:cubicBezTo>
                  <a:cubicBezTo>
                    <a:pt x="715" y="2060"/>
                    <a:pt x="691" y="2084"/>
                    <a:pt x="643" y="2108"/>
                  </a:cubicBezTo>
                  <a:cubicBezTo>
                    <a:pt x="643" y="2108"/>
                    <a:pt x="620" y="2108"/>
                    <a:pt x="620" y="2120"/>
                  </a:cubicBezTo>
                  <a:cubicBezTo>
                    <a:pt x="596" y="2156"/>
                    <a:pt x="548" y="2168"/>
                    <a:pt x="524" y="2203"/>
                  </a:cubicBezTo>
                  <a:lnTo>
                    <a:pt x="417" y="2299"/>
                  </a:lnTo>
                  <a:cubicBezTo>
                    <a:pt x="346" y="2394"/>
                    <a:pt x="298" y="2477"/>
                    <a:pt x="239" y="2596"/>
                  </a:cubicBezTo>
                  <a:cubicBezTo>
                    <a:pt x="155" y="2656"/>
                    <a:pt x="120" y="2775"/>
                    <a:pt x="155" y="2894"/>
                  </a:cubicBezTo>
                  <a:cubicBezTo>
                    <a:pt x="1" y="3572"/>
                    <a:pt x="155" y="4477"/>
                    <a:pt x="667" y="5216"/>
                  </a:cubicBezTo>
                  <a:cubicBezTo>
                    <a:pt x="822" y="5430"/>
                    <a:pt x="953" y="5668"/>
                    <a:pt x="1084" y="5918"/>
                  </a:cubicBezTo>
                  <a:cubicBezTo>
                    <a:pt x="1186" y="6114"/>
                    <a:pt x="1397" y="6228"/>
                    <a:pt x="1597" y="6228"/>
                  </a:cubicBezTo>
                  <a:cubicBezTo>
                    <a:pt x="1700" y="6228"/>
                    <a:pt x="1801" y="6197"/>
                    <a:pt x="1882" y="6132"/>
                  </a:cubicBezTo>
                  <a:cubicBezTo>
                    <a:pt x="2300" y="5785"/>
                    <a:pt x="2713" y="5469"/>
                    <a:pt x="3024" y="5469"/>
                  </a:cubicBezTo>
                  <a:cubicBezTo>
                    <a:pt x="3182" y="5469"/>
                    <a:pt x="3313" y="5551"/>
                    <a:pt x="3406" y="5751"/>
                  </a:cubicBezTo>
                  <a:cubicBezTo>
                    <a:pt x="3739" y="6454"/>
                    <a:pt x="2953" y="6728"/>
                    <a:pt x="1977" y="7168"/>
                  </a:cubicBezTo>
                  <a:cubicBezTo>
                    <a:pt x="1786" y="7263"/>
                    <a:pt x="1715" y="7454"/>
                    <a:pt x="1786" y="7656"/>
                  </a:cubicBezTo>
                  <a:cubicBezTo>
                    <a:pt x="1894" y="7942"/>
                    <a:pt x="2025" y="8299"/>
                    <a:pt x="2179" y="8668"/>
                  </a:cubicBezTo>
                  <a:lnTo>
                    <a:pt x="2179" y="8692"/>
                  </a:lnTo>
                  <a:cubicBezTo>
                    <a:pt x="2370" y="9180"/>
                    <a:pt x="2560" y="9716"/>
                    <a:pt x="2727" y="10145"/>
                  </a:cubicBezTo>
                  <a:cubicBezTo>
                    <a:pt x="2805" y="10364"/>
                    <a:pt x="3018" y="10496"/>
                    <a:pt x="3225" y="10496"/>
                  </a:cubicBezTo>
                  <a:cubicBezTo>
                    <a:pt x="3333" y="10496"/>
                    <a:pt x="3439" y="10460"/>
                    <a:pt x="3525" y="10383"/>
                  </a:cubicBezTo>
                  <a:cubicBezTo>
                    <a:pt x="3787" y="10157"/>
                    <a:pt x="4453" y="9942"/>
                    <a:pt x="4644" y="9799"/>
                  </a:cubicBezTo>
                  <a:cubicBezTo>
                    <a:pt x="5589" y="9158"/>
                    <a:pt x="6024" y="8868"/>
                    <a:pt x="6420" y="8868"/>
                  </a:cubicBezTo>
                  <a:cubicBezTo>
                    <a:pt x="6443" y="8868"/>
                    <a:pt x="6466" y="8869"/>
                    <a:pt x="6489" y="8871"/>
                  </a:cubicBezTo>
                  <a:cubicBezTo>
                    <a:pt x="7001" y="8895"/>
                    <a:pt x="7609" y="9847"/>
                    <a:pt x="5787" y="11216"/>
                  </a:cubicBezTo>
                  <a:cubicBezTo>
                    <a:pt x="4942" y="11847"/>
                    <a:pt x="4215" y="12097"/>
                    <a:pt x="3763" y="12383"/>
                  </a:cubicBezTo>
                  <a:cubicBezTo>
                    <a:pt x="3572" y="12502"/>
                    <a:pt x="3525" y="12740"/>
                    <a:pt x="3644" y="12943"/>
                  </a:cubicBezTo>
                  <a:cubicBezTo>
                    <a:pt x="4567" y="14519"/>
                    <a:pt x="4995" y="15103"/>
                    <a:pt x="5397" y="15103"/>
                  </a:cubicBezTo>
                  <a:cubicBezTo>
                    <a:pt x="6027" y="15103"/>
                    <a:pt x="6595" y="13670"/>
                    <a:pt x="8906" y="12383"/>
                  </a:cubicBezTo>
                  <a:cubicBezTo>
                    <a:pt x="9524" y="12036"/>
                    <a:pt x="10052" y="11892"/>
                    <a:pt x="10468" y="11892"/>
                  </a:cubicBezTo>
                  <a:cubicBezTo>
                    <a:pt x="11906" y="11892"/>
                    <a:pt x="12010" y="13603"/>
                    <a:pt x="9859" y="14526"/>
                  </a:cubicBezTo>
                  <a:cubicBezTo>
                    <a:pt x="8609" y="15062"/>
                    <a:pt x="7668" y="15062"/>
                    <a:pt x="6561" y="16467"/>
                  </a:cubicBezTo>
                  <a:cubicBezTo>
                    <a:pt x="6430" y="16634"/>
                    <a:pt x="6478" y="16884"/>
                    <a:pt x="6668" y="17038"/>
                  </a:cubicBezTo>
                  <a:cubicBezTo>
                    <a:pt x="7025" y="17336"/>
                    <a:pt x="7680" y="18098"/>
                    <a:pt x="8466" y="19134"/>
                  </a:cubicBezTo>
                  <a:cubicBezTo>
                    <a:pt x="8815" y="19590"/>
                    <a:pt x="9364" y="19837"/>
                    <a:pt x="9895" y="19837"/>
                  </a:cubicBezTo>
                  <a:cubicBezTo>
                    <a:pt x="10251" y="19837"/>
                    <a:pt x="10598" y="19725"/>
                    <a:pt x="10871" y="19491"/>
                  </a:cubicBezTo>
                  <a:cubicBezTo>
                    <a:pt x="12490" y="18094"/>
                    <a:pt x="14937" y="17186"/>
                    <a:pt x="16282" y="17186"/>
                  </a:cubicBezTo>
                  <a:cubicBezTo>
                    <a:pt x="16667" y="17186"/>
                    <a:pt x="16963" y="17260"/>
                    <a:pt x="17122" y="17419"/>
                  </a:cubicBezTo>
                  <a:cubicBezTo>
                    <a:pt x="19420" y="19741"/>
                    <a:pt x="11228" y="21610"/>
                    <a:pt x="12157" y="22932"/>
                  </a:cubicBezTo>
                  <a:cubicBezTo>
                    <a:pt x="12574" y="23492"/>
                    <a:pt x="15062" y="25813"/>
                    <a:pt x="17205" y="26468"/>
                  </a:cubicBezTo>
                  <a:cubicBezTo>
                    <a:pt x="17335" y="26508"/>
                    <a:pt x="17466" y="26528"/>
                    <a:pt x="17592" y="26528"/>
                  </a:cubicBezTo>
                  <a:cubicBezTo>
                    <a:pt x="18099" y="26528"/>
                    <a:pt x="18536" y="26219"/>
                    <a:pt x="18622" y="25742"/>
                  </a:cubicBezTo>
                  <a:cubicBezTo>
                    <a:pt x="18860" y="24444"/>
                    <a:pt x="18908" y="23885"/>
                    <a:pt x="19182" y="23253"/>
                  </a:cubicBezTo>
                  <a:cubicBezTo>
                    <a:pt x="19301" y="23099"/>
                    <a:pt x="19396" y="22920"/>
                    <a:pt x="19479" y="22742"/>
                  </a:cubicBezTo>
                  <a:cubicBezTo>
                    <a:pt x="20207" y="21601"/>
                    <a:pt x="20681" y="20983"/>
                    <a:pt x="20999" y="20983"/>
                  </a:cubicBezTo>
                  <a:cubicBezTo>
                    <a:pt x="21351" y="20983"/>
                    <a:pt x="21510" y="21743"/>
                    <a:pt x="21610" y="23396"/>
                  </a:cubicBezTo>
                  <a:cubicBezTo>
                    <a:pt x="21658" y="24254"/>
                    <a:pt x="21682" y="24956"/>
                    <a:pt x="21718" y="25539"/>
                  </a:cubicBezTo>
                  <a:cubicBezTo>
                    <a:pt x="21734" y="25928"/>
                    <a:pt x="22110" y="26202"/>
                    <a:pt x="22476" y="26202"/>
                  </a:cubicBezTo>
                  <a:cubicBezTo>
                    <a:pt x="22626" y="26202"/>
                    <a:pt x="22775" y="26156"/>
                    <a:pt x="22896" y="26051"/>
                  </a:cubicBezTo>
                  <a:cubicBezTo>
                    <a:pt x="23611" y="25456"/>
                    <a:pt x="24265" y="24706"/>
                    <a:pt x="24837" y="23730"/>
                  </a:cubicBezTo>
                  <a:cubicBezTo>
                    <a:pt x="26313" y="21289"/>
                    <a:pt x="24813" y="18491"/>
                    <a:pt x="23492" y="17169"/>
                  </a:cubicBezTo>
                  <a:cubicBezTo>
                    <a:pt x="23325" y="17003"/>
                    <a:pt x="23313" y="16800"/>
                    <a:pt x="23396" y="16646"/>
                  </a:cubicBezTo>
                  <a:cubicBezTo>
                    <a:pt x="23563" y="16646"/>
                    <a:pt x="23754" y="16646"/>
                    <a:pt x="23920" y="16634"/>
                  </a:cubicBezTo>
                  <a:cubicBezTo>
                    <a:pt x="26587" y="17884"/>
                    <a:pt x="29171" y="19015"/>
                    <a:pt x="31528" y="19967"/>
                  </a:cubicBezTo>
                  <a:lnTo>
                    <a:pt x="24158" y="16086"/>
                  </a:lnTo>
                  <a:cubicBezTo>
                    <a:pt x="23932" y="15967"/>
                    <a:pt x="23980" y="15669"/>
                    <a:pt x="24218" y="15657"/>
                  </a:cubicBezTo>
                  <a:cubicBezTo>
                    <a:pt x="26671" y="15443"/>
                    <a:pt x="30766" y="15062"/>
                    <a:pt x="31183" y="12121"/>
                  </a:cubicBezTo>
                  <a:lnTo>
                    <a:pt x="31183" y="12109"/>
                  </a:lnTo>
                  <a:lnTo>
                    <a:pt x="31231" y="11752"/>
                  </a:lnTo>
                  <a:lnTo>
                    <a:pt x="31231" y="11645"/>
                  </a:lnTo>
                  <a:cubicBezTo>
                    <a:pt x="31231" y="11538"/>
                    <a:pt x="31243" y="11454"/>
                    <a:pt x="31243" y="11347"/>
                  </a:cubicBezTo>
                  <a:cubicBezTo>
                    <a:pt x="31243" y="11216"/>
                    <a:pt x="31243" y="11073"/>
                    <a:pt x="31231" y="10919"/>
                  </a:cubicBezTo>
                  <a:cubicBezTo>
                    <a:pt x="31171" y="9978"/>
                    <a:pt x="31112" y="9097"/>
                    <a:pt x="31028" y="8311"/>
                  </a:cubicBezTo>
                  <a:cubicBezTo>
                    <a:pt x="31028" y="8275"/>
                    <a:pt x="31016" y="8240"/>
                    <a:pt x="31016" y="8192"/>
                  </a:cubicBezTo>
                  <a:cubicBezTo>
                    <a:pt x="30933" y="7859"/>
                    <a:pt x="30635" y="7585"/>
                    <a:pt x="30290" y="7490"/>
                  </a:cubicBezTo>
                  <a:cubicBezTo>
                    <a:pt x="30242" y="7478"/>
                    <a:pt x="30219" y="7478"/>
                    <a:pt x="30171" y="7466"/>
                  </a:cubicBezTo>
                  <a:cubicBezTo>
                    <a:pt x="30122" y="7461"/>
                    <a:pt x="30072" y="7458"/>
                    <a:pt x="30023" y="7458"/>
                  </a:cubicBezTo>
                  <a:cubicBezTo>
                    <a:pt x="29953" y="7458"/>
                    <a:pt x="29884" y="7464"/>
                    <a:pt x="29814" y="7478"/>
                  </a:cubicBezTo>
                  <a:cubicBezTo>
                    <a:pt x="29742" y="7490"/>
                    <a:pt x="29659" y="7525"/>
                    <a:pt x="29588" y="7549"/>
                  </a:cubicBezTo>
                  <a:cubicBezTo>
                    <a:pt x="29516" y="7597"/>
                    <a:pt x="29421" y="7644"/>
                    <a:pt x="29349" y="7692"/>
                  </a:cubicBezTo>
                  <a:cubicBezTo>
                    <a:pt x="29326" y="7704"/>
                    <a:pt x="29290" y="7728"/>
                    <a:pt x="29242" y="7752"/>
                  </a:cubicBezTo>
                  <a:cubicBezTo>
                    <a:pt x="29207" y="7775"/>
                    <a:pt x="29159" y="7787"/>
                    <a:pt x="29123" y="7823"/>
                  </a:cubicBezTo>
                  <a:cubicBezTo>
                    <a:pt x="29088" y="7847"/>
                    <a:pt x="29052" y="7871"/>
                    <a:pt x="29004" y="7894"/>
                  </a:cubicBezTo>
                  <a:cubicBezTo>
                    <a:pt x="28980" y="7906"/>
                    <a:pt x="28945" y="7942"/>
                    <a:pt x="28909" y="7954"/>
                  </a:cubicBezTo>
                  <a:cubicBezTo>
                    <a:pt x="28861" y="7990"/>
                    <a:pt x="28814" y="8014"/>
                    <a:pt x="28754" y="8061"/>
                  </a:cubicBezTo>
                  <a:cubicBezTo>
                    <a:pt x="28742" y="8073"/>
                    <a:pt x="28707" y="8085"/>
                    <a:pt x="28695" y="8109"/>
                  </a:cubicBezTo>
                  <a:cubicBezTo>
                    <a:pt x="28647" y="8133"/>
                    <a:pt x="28587" y="8180"/>
                    <a:pt x="28552" y="8204"/>
                  </a:cubicBezTo>
                  <a:cubicBezTo>
                    <a:pt x="28528" y="8228"/>
                    <a:pt x="28516" y="8228"/>
                    <a:pt x="28504" y="8240"/>
                  </a:cubicBezTo>
                  <a:cubicBezTo>
                    <a:pt x="28445" y="8287"/>
                    <a:pt x="28397" y="8311"/>
                    <a:pt x="28349" y="8359"/>
                  </a:cubicBezTo>
                  <a:cubicBezTo>
                    <a:pt x="28337" y="8359"/>
                    <a:pt x="28337" y="8371"/>
                    <a:pt x="28326" y="8371"/>
                  </a:cubicBezTo>
                  <a:cubicBezTo>
                    <a:pt x="28278" y="8418"/>
                    <a:pt x="28218" y="8442"/>
                    <a:pt x="28171" y="8490"/>
                  </a:cubicBezTo>
                  <a:lnTo>
                    <a:pt x="28159" y="8502"/>
                  </a:lnTo>
                  <a:cubicBezTo>
                    <a:pt x="28099" y="8549"/>
                    <a:pt x="28052" y="8597"/>
                    <a:pt x="27992" y="8645"/>
                  </a:cubicBezTo>
                  <a:cubicBezTo>
                    <a:pt x="27144" y="9367"/>
                    <a:pt x="26627" y="10022"/>
                    <a:pt x="26121" y="10022"/>
                  </a:cubicBezTo>
                  <a:cubicBezTo>
                    <a:pt x="25860" y="10022"/>
                    <a:pt x="25601" y="9848"/>
                    <a:pt x="25301" y="9418"/>
                  </a:cubicBezTo>
                  <a:cubicBezTo>
                    <a:pt x="24658" y="8502"/>
                    <a:pt x="25420" y="7930"/>
                    <a:pt x="26706" y="7192"/>
                  </a:cubicBezTo>
                  <a:cubicBezTo>
                    <a:pt x="26897" y="7097"/>
                    <a:pt x="27099" y="6978"/>
                    <a:pt x="27313" y="6859"/>
                  </a:cubicBezTo>
                  <a:lnTo>
                    <a:pt x="27623" y="6680"/>
                  </a:lnTo>
                  <a:lnTo>
                    <a:pt x="27718" y="6632"/>
                  </a:lnTo>
                  <a:cubicBezTo>
                    <a:pt x="27873" y="6537"/>
                    <a:pt x="28040" y="6442"/>
                    <a:pt x="28218" y="6347"/>
                  </a:cubicBezTo>
                  <a:cubicBezTo>
                    <a:pt x="28230" y="6335"/>
                    <a:pt x="28254" y="6335"/>
                    <a:pt x="28266" y="6323"/>
                  </a:cubicBezTo>
                  <a:cubicBezTo>
                    <a:pt x="28445" y="6216"/>
                    <a:pt x="28623" y="6109"/>
                    <a:pt x="28814" y="5989"/>
                  </a:cubicBezTo>
                  <a:cubicBezTo>
                    <a:pt x="28861" y="5966"/>
                    <a:pt x="28909" y="5930"/>
                    <a:pt x="28945" y="5882"/>
                  </a:cubicBezTo>
                  <a:cubicBezTo>
                    <a:pt x="29040" y="5811"/>
                    <a:pt x="29099" y="5728"/>
                    <a:pt x="29147" y="5632"/>
                  </a:cubicBezTo>
                  <a:cubicBezTo>
                    <a:pt x="29171" y="5585"/>
                    <a:pt x="29183" y="5549"/>
                    <a:pt x="29207" y="5489"/>
                  </a:cubicBezTo>
                  <a:cubicBezTo>
                    <a:pt x="29266" y="5275"/>
                    <a:pt x="29266" y="5049"/>
                    <a:pt x="29183" y="4835"/>
                  </a:cubicBezTo>
                  <a:cubicBezTo>
                    <a:pt x="28933" y="4144"/>
                    <a:pt x="28647" y="3644"/>
                    <a:pt x="28254" y="3239"/>
                  </a:cubicBezTo>
                  <a:cubicBezTo>
                    <a:pt x="28135" y="3120"/>
                    <a:pt x="28016" y="3013"/>
                    <a:pt x="27897" y="2930"/>
                  </a:cubicBezTo>
                  <a:cubicBezTo>
                    <a:pt x="27837" y="2882"/>
                    <a:pt x="27754" y="2834"/>
                    <a:pt x="27694" y="2787"/>
                  </a:cubicBezTo>
                  <a:cubicBezTo>
                    <a:pt x="27313" y="2513"/>
                    <a:pt x="26802" y="2322"/>
                    <a:pt x="26182" y="2168"/>
                  </a:cubicBezTo>
                  <a:cubicBezTo>
                    <a:pt x="25099" y="1899"/>
                    <a:pt x="24552" y="1765"/>
                    <a:pt x="24247" y="1765"/>
                  </a:cubicBezTo>
                  <a:cubicBezTo>
                    <a:pt x="24200" y="1765"/>
                    <a:pt x="24159" y="1768"/>
                    <a:pt x="24123" y="1775"/>
                  </a:cubicBezTo>
                  <a:cubicBezTo>
                    <a:pt x="24099" y="1798"/>
                    <a:pt x="24063" y="1798"/>
                    <a:pt x="24039" y="1810"/>
                  </a:cubicBezTo>
                  <a:cubicBezTo>
                    <a:pt x="23992" y="1822"/>
                    <a:pt x="23968" y="1858"/>
                    <a:pt x="23944" y="1906"/>
                  </a:cubicBezTo>
                  <a:cubicBezTo>
                    <a:pt x="23920" y="1929"/>
                    <a:pt x="23908" y="1977"/>
                    <a:pt x="23873" y="2037"/>
                  </a:cubicBezTo>
                  <a:cubicBezTo>
                    <a:pt x="23861" y="2060"/>
                    <a:pt x="23849" y="2108"/>
                    <a:pt x="23825" y="2156"/>
                  </a:cubicBezTo>
                  <a:cubicBezTo>
                    <a:pt x="23777" y="2275"/>
                    <a:pt x="23742" y="2430"/>
                    <a:pt x="23682" y="2632"/>
                  </a:cubicBezTo>
                  <a:cubicBezTo>
                    <a:pt x="23670" y="2691"/>
                    <a:pt x="23634" y="2751"/>
                    <a:pt x="23611" y="2810"/>
                  </a:cubicBezTo>
                  <a:cubicBezTo>
                    <a:pt x="23611" y="2822"/>
                    <a:pt x="23587" y="2834"/>
                    <a:pt x="23587" y="2858"/>
                  </a:cubicBezTo>
                  <a:cubicBezTo>
                    <a:pt x="23563" y="2918"/>
                    <a:pt x="23527" y="2989"/>
                    <a:pt x="23503" y="3049"/>
                  </a:cubicBezTo>
                  <a:cubicBezTo>
                    <a:pt x="23468" y="3120"/>
                    <a:pt x="23444" y="3191"/>
                    <a:pt x="23396" y="3263"/>
                  </a:cubicBezTo>
                  <a:cubicBezTo>
                    <a:pt x="23384" y="3287"/>
                    <a:pt x="23384" y="3299"/>
                    <a:pt x="23373" y="3322"/>
                  </a:cubicBezTo>
                  <a:cubicBezTo>
                    <a:pt x="23337" y="3406"/>
                    <a:pt x="23289" y="3477"/>
                    <a:pt x="23253" y="3561"/>
                  </a:cubicBezTo>
                  <a:cubicBezTo>
                    <a:pt x="23206" y="3656"/>
                    <a:pt x="23158" y="3727"/>
                    <a:pt x="23111" y="3823"/>
                  </a:cubicBezTo>
                  <a:cubicBezTo>
                    <a:pt x="23099" y="3834"/>
                    <a:pt x="23099" y="3846"/>
                    <a:pt x="23087" y="3882"/>
                  </a:cubicBezTo>
                  <a:cubicBezTo>
                    <a:pt x="22992" y="4061"/>
                    <a:pt x="22896" y="4239"/>
                    <a:pt x="22801" y="4418"/>
                  </a:cubicBezTo>
                  <a:cubicBezTo>
                    <a:pt x="22789" y="4430"/>
                    <a:pt x="22789" y="4442"/>
                    <a:pt x="22777" y="4477"/>
                  </a:cubicBezTo>
                  <a:cubicBezTo>
                    <a:pt x="22730" y="4561"/>
                    <a:pt x="22670" y="4656"/>
                    <a:pt x="22622" y="4739"/>
                  </a:cubicBezTo>
                  <a:cubicBezTo>
                    <a:pt x="21906" y="5987"/>
                    <a:pt x="21012" y="7216"/>
                    <a:pt x="20498" y="7216"/>
                  </a:cubicBezTo>
                  <a:cubicBezTo>
                    <a:pt x="20449" y="7216"/>
                    <a:pt x="20402" y="7204"/>
                    <a:pt x="20360" y="7180"/>
                  </a:cubicBezTo>
                  <a:cubicBezTo>
                    <a:pt x="19324" y="6597"/>
                    <a:pt x="19217" y="5585"/>
                    <a:pt x="19586" y="4477"/>
                  </a:cubicBezTo>
                  <a:cubicBezTo>
                    <a:pt x="19741" y="4013"/>
                    <a:pt x="19979" y="3537"/>
                    <a:pt x="20241" y="3072"/>
                  </a:cubicBezTo>
                  <a:cubicBezTo>
                    <a:pt x="20301" y="2953"/>
                    <a:pt x="20372" y="2846"/>
                    <a:pt x="20455" y="2727"/>
                  </a:cubicBezTo>
                  <a:cubicBezTo>
                    <a:pt x="20455" y="2715"/>
                    <a:pt x="20467" y="2715"/>
                    <a:pt x="20467" y="2703"/>
                  </a:cubicBezTo>
                  <a:cubicBezTo>
                    <a:pt x="20539" y="2596"/>
                    <a:pt x="20598" y="2489"/>
                    <a:pt x="20670" y="2394"/>
                  </a:cubicBezTo>
                  <a:cubicBezTo>
                    <a:pt x="20694" y="2370"/>
                    <a:pt x="20694" y="2358"/>
                    <a:pt x="20706" y="2346"/>
                  </a:cubicBezTo>
                  <a:lnTo>
                    <a:pt x="20932" y="2037"/>
                  </a:lnTo>
                  <a:cubicBezTo>
                    <a:pt x="20944" y="2013"/>
                    <a:pt x="20944" y="2001"/>
                    <a:pt x="20956" y="1989"/>
                  </a:cubicBezTo>
                  <a:cubicBezTo>
                    <a:pt x="21027" y="1882"/>
                    <a:pt x="21110" y="1775"/>
                    <a:pt x="21194" y="1679"/>
                  </a:cubicBezTo>
                  <a:cubicBezTo>
                    <a:pt x="21491" y="1298"/>
                    <a:pt x="21206" y="989"/>
                    <a:pt x="20634" y="739"/>
                  </a:cubicBezTo>
                  <a:cubicBezTo>
                    <a:pt x="20051" y="489"/>
                    <a:pt x="19158" y="310"/>
                    <a:pt x="18229" y="179"/>
                  </a:cubicBezTo>
                  <a:cubicBezTo>
                    <a:pt x="17927" y="133"/>
                    <a:pt x="17063" y="0"/>
                    <a:pt x="16311" y="0"/>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1"/>
            <p:cNvSpPr/>
            <p:nvPr/>
          </p:nvSpPr>
          <p:spPr>
            <a:xfrm>
              <a:off x="3871320" y="3163753"/>
              <a:ext cx="802993" cy="1182750"/>
            </a:xfrm>
            <a:custGeom>
              <a:avLst/>
              <a:gdLst/>
              <a:ahLst/>
              <a:cxnLst/>
              <a:rect l="l" t="t" r="r" b="b"/>
              <a:pathLst>
                <a:path w="27778" h="40915" extrusionOk="0">
                  <a:moveTo>
                    <a:pt x="929" y="1"/>
                  </a:moveTo>
                  <a:cubicBezTo>
                    <a:pt x="929" y="1"/>
                    <a:pt x="0" y="1954"/>
                    <a:pt x="2893" y="15098"/>
                  </a:cubicBezTo>
                  <a:cubicBezTo>
                    <a:pt x="5894" y="28016"/>
                    <a:pt x="17812" y="36910"/>
                    <a:pt x="23467" y="40494"/>
                  </a:cubicBezTo>
                  <a:cubicBezTo>
                    <a:pt x="23924" y="40783"/>
                    <a:pt x="24419" y="40914"/>
                    <a:pt x="24902" y="40914"/>
                  </a:cubicBezTo>
                  <a:cubicBezTo>
                    <a:pt x="26269" y="40914"/>
                    <a:pt x="27540" y="39858"/>
                    <a:pt x="27575" y="38327"/>
                  </a:cubicBezTo>
                  <a:cubicBezTo>
                    <a:pt x="27778" y="30838"/>
                    <a:pt x="21503" y="17717"/>
                    <a:pt x="15466" y="11228"/>
                  </a:cubicBezTo>
                  <a:cubicBezTo>
                    <a:pt x="8144" y="3347"/>
                    <a:pt x="929" y="1"/>
                    <a:pt x="929"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 name="Google Shape;375;p21"/>
            <p:cNvSpPr/>
            <p:nvPr/>
          </p:nvSpPr>
          <p:spPr>
            <a:xfrm>
              <a:off x="3898494" y="3164100"/>
              <a:ext cx="723497" cy="1174367"/>
            </a:xfrm>
            <a:custGeom>
              <a:avLst/>
              <a:gdLst/>
              <a:ahLst/>
              <a:cxnLst/>
              <a:rect l="l" t="t" r="r" b="b"/>
              <a:pathLst>
                <a:path w="25028" h="40625" extrusionOk="0">
                  <a:moveTo>
                    <a:pt x="1" y="1"/>
                  </a:moveTo>
                  <a:cubicBezTo>
                    <a:pt x="1" y="1"/>
                    <a:pt x="370" y="644"/>
                    <a:pt x="1037" y="1763"/>
                  </a:cubicBezTo>
                  <a:cubicBezTo>
                    <a:pt x="1382" y="2322"/>
                    <a:pt x="1787" y="3001"/>
                    <a:pt x="2251" y="3787"/>
                  </a:cubicBezTo>
                  <a:cubicBezTo>
                    <a:pt x="2704" y="4561"/>
                    <a:pt x="3227" y="5454"/>
                    <a:pt x="3811" y="6406"/>
                  </a:cubicBezTo>
                  <a:cubicBezTo>
                    <a:pt x="4394" y="7359"/>
                    <a:pt x="5013" y="8394"/>
                    <a:pt x="5668" y="9502"/>
                  </a:cubicBezTo>
                  <a:cubicBezTo>
                    <a:pt x="6323" y="10597"/>
                    <a:pt x="7026" y="11764"/>
                    <a:pt x="7752" y="12955"/>
                  </a:cubicBezTo>
                  <a:cubicBezTo>
                    <a:pt x="8478" y="14145"/>
                    <a:pt x="9240" y="15383"/>
                    <a:pt x="10002" y="16634"/>
                  </a:cubicBezTo>
                  <a:cubicBezTo>
                    <a:pt x="10752" y="17884"/>
                    <a:pt x="11550" y="19158"/>
                    <a:pt x="12324" y="20420"/>
                  </a:cubicBezTo>
                  <a:cubicBezTo>
                    <a:pt x="13098" y="21694"/>
                    <a:pt x="13884" y="22956"/>
                    <a:pt x="14657" y="24206"/>
                  </a:cubicBezTo>
                  <a:cubicBezTo>
                    <a:pt x="15431" y="25456"/>
                    <a:pt x="16193" y="26670"/>
                    <a:pt x="16932" y="27861"/>
                  </a:cubicBezTo>
                  <a:cubicBezTo>
                    <a:pt x="18420" y="30242"/>
                    <a:pt x="19825" y="32445"/>
                    <a:pt x="21015" y="34338"/>
                  </a:cubicBezTo>
                  <a:cubicBezTo>
                    <a:pt x="21611" y="35291"/>
                    <a:pt x="22158" y="36160"/>
                    <a:pt x="22647" y="36910"/>
                  </a:cubicBezTo>
                  <a:cubicBezTo>
                    <a:pt x="23147" y="37672"/>
                    <a:pt x="23551" y="38339"/>
                    <a:pt x="23909" y="38886"/>
                  </a:cubicBezTo>
                  <a:cubicBezTo>
                    <a:pt x="24635" y="39994"/>
                    <a:pt x="25028" y="40625"/>
                    <a:pt x="25028" y="40625"/>
                  </a:cubicBezTo>
                  <a:cubicBezTo>
                    <a:pt x="25028" y="40625"/>
                    <a:pt x="24647" y="39982"/>
                    <a:pt x="23992" y="38851"/>
                  </a:cubicBezTo>
                  <a:cubicBezTo>
                    <a:pt x="23647" y="38279"/>
                    <a:pt x="23242" y="37612"/>
                    <a:pt x="22789" y="36826"/>
                  </a:cubicBezTo>
                  <a:cubicBezTo>
                    <a:pt x="22325" y="36053"/>
                    <a:pt x="21801" y="35160"/>
                    <a:pt x="21218" y="34207"/>
                  </a:cubicBezTo>
                  <a:cubicBezTo>
                    <a:pt x="20063" y="32290"/>
                    <a:pt x="18741" y="30052"/>
                    <a:pt x="17277" y="27659"/>
                  </a:cubicBezTo>
                  <a:cubicBezTo>
                    <a:pt x="16551" y="26468"/>
                    <a:pt x="15789" y="25230"/>
                    <a:pt x="15027" y="23980"/>
                  </a:cubicBezTo>
                  <a:cubicBezTo>
                    <a:pt x="14276" y="22730"/>
                    <a:pt x="13479" y="21444"/>
                    <a:pt x="12705" y="20182"/>
                  </a:cubicBezTo>
                  <a:cubicBezTo>
                    <a:pt x="11931" y="18920"/>
                    <a:pt x="11145" y="17657"/>
                    <a:pt x="10371" y="16407"/>
                  </a:cubicBezTo>
                  <a:cubicBezTo>
                    <a:pt x="9597" y="15157"/>
                    <a:pt x="8835" y="13931"/>
                    <a:pt x="8097" y="12740"/>
                  </a:cubicBezTo>
                  <a:cubicBezTo>
                    <a:pt x="7371" y="11561"/>
                    <a:pt x="6633" y="10418"/>
                    <a:pt x="5954" y="9335"/>
                  </a:cubicBezTo>
                  <a:cubicBezTo>
                    <a:pt x="5263" y="8252"/>
                    <a:pt x="4609" y="7240"/>
                    <a:pt x="4013" y="6287"/>
                  </a:cubicBezTo>
                  <a:cubicBezTo>
                    <a:pt x="3418" y="5335"/>
                    <a:pt x="2870" y="4465"/>
                    <a:pt x="2382" y="3715"/>
                  </a:cubicBezTo>
                  <a:cubicBezTo>
                    <a:pt x="1882" y="2953"/>
                    <a:pt x="1477" y="2287"/>
                    <a:pt x="1120" y="1727"/>
                  </a:cubicBezTo>
                  <a:cubicBezTo>
                    <a:pt x="394" y="632"/>
                    <a:pt x="1" y="1"/>
                    <a:pt x="1"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 name="Google Shape;376;p21"/>
            <p:cNvSpPr/>
            <p:nvPr/>
          </p:nvSpPr>
          <p:spPr>
            <a:xfrm>
              <a:off x="3972153" y="3542018"/>
              <a:ext cx="176249" cy="38245"/>
            </a:xfrm>
            <a:custGeom>
              <a:avLst/>
              <a:gdLst/>
              <a:ahLst/>
              <a:cxnLst/>
              <a:rect l="l" t="t" r="r" b="b"/>
              <a:pathLst>
                <a:path w="6097" h="1323" extrusionOk="0">
                  <a:moveTo>
                    <a:pt x="1" y="1"/>
                  </a:moveTo>
                  <a:cubicBezTo>
                    <a:pt x="1" y="1"/>
                    <a:pt x="370" y="120"/>
                    <a:pt x="953" y="274"/>
                  </a:cubicBezTo>
                  <a:cubicBezTo>
                    <a:pt x="1227" y="370"/>
                    <a:pt x="1561" y="441"/>
                    <a:pt x="1918" y="536"/>
                  </a:cubicBezTo>
                  <a:cubicBezTo>
                    <a:pt x="2275" y="620"/>
                    <a:pt x="2644" y="703"/>
                    <a:pt x="3037" y="786"/>
                  </a:cubicBezTo>
                  <a:cubicBezTo>
                    <a:pt x="3215" y="834"/>
                    <a:pt x="3406" y="858"/>
                    <a:pt x="3596" y="905"/>
                  </a:cubicBezTo>
                  <a:cubicBezTo>
                    <a:pt x="3775" y="941"/>
                    <a:pt x="3966" y="977"/>
                    <a:pt x="4144" y="1013"/>
                  </a:cubicBezTo>
                  <a:cubicBezTo>
                    <a:pt x="4501" y="1084"/>
                    <a:pt x="4847" y="1144"/>
                    <a:pt x="5132" y="1191"/>
                  </a:cubicBezTo>
                  <a:cubicBezTo>
                    <a:pt x="5716" y="1275"/>
                    <a:pt x="6097" y="1322"/>
                    <a:pt x="6097" y="1322"/>
                  </a:cubicBezTo>
                  <a:cubicBezTo>
                    <a:pt x="6097" y="1322"/>
                    <a:pt x="5728" y="1203"/>
                    <a:pt x="5156" y="1060"/>
                  </a:cubicBezTo>
                  <a:cubicBezTo>
                    <a:pt x="4870" y="965"/>
                    <a:pt x="4549" y="894"/>
                    <a:pt x="4192" y="798"/>
                  </a:cubicBezTo>
                  <a:cubicBezTo>
                    <a:pt x="4013" y="763"/>
                    <a:pt x="3835" y="715"/>
                    <a:pt x="3644" y="667"/>
                  </a:cubicBezTo>
                  <a:cubicBezTo>
                    <a:pt x="3466" y="620"/>
                    <a:pt x="3275" y="584"/>
                    <a:pt x="3073" y="536"/>
                  </a:cubicBezTo>
                  <a:cubicBezTo>
                    <a:pt x="2692" y="465"/>
                    <a:pt x="2299" y="382"/>
                    <a:pt x="1942" y="310"/>
                  </a:cubicBezTo>
                  <a:cubicBezTo>
                    <a:pt x="1584" y="239"/>
                    <a:pt x="1251" y="179"/>
                    <a:pt x="965" y="132"/>
                  </a:cubicBezTo>
                  <a:cubicBezTo>
                    <a:pt x="382" y="48"/>
                    <a:pt x="1" y="1"/>
                    <a:pt x="1"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 name="Google Shape;377;p21"/>
            <p:cNvSpPr/>
            <p:nvPr/>
          </p:nvSpPr>
          <p:spPr>
            <a:xfrm>
              <a:off x="4103310" y="3756806"/>
              <a:ext cx="176249" cy="38216"/>
            </a:xfrm>
            <a:custGeom>
              <a:avLst/>
              <a:gdLst/>
              <a:ahLst/>
              <a:cxnLst/>
              <a:rect l="l" t="t" r="r" b="b"/>
              <a:pathLst>
                <a:path w="6097" h="1322" extrusionOk="0">
                  <a:moveTo>
                    <a:pt x="0" y="0"/>
                  </a:moveTo>
                  <a:cubicBezTo>
                    <a:pt x="0" y="0"/>
                    <a:pt x="369" y="131"/>
                    <a:pt x="953" y="274"/>
                  </a:cubicBezTo>
                  <a:cubicBezTo>
                    <a:pt x="1238" y="369"/>
                    <a:pt x="1560" y="441"/>
                    <a:pt x="1917" y="524"/>
                  </a:cubicBezTo>
                  <a:cubicBezTo>
                    <a:pt x="2274" y="619"/>
                    <a:pt x="2643" y="691"/>
                    <a:pt x="3036" y="786"/>
                  </a:cubicBezTo>
                  <a:cubicBezTo>
                    <a:pt x="3215" y="822"/>
                    <a:pt x="3405" y="857"/>
                    <a:pt x="3596" y="905"/>
                  </a:cubicBezTo>
                  <a:cubicBezTo>
                    <a:pt x="3774" y="929"/>
                    <a:pt x="3977" y="976"/>
                    <a:pt x="4155" y="1012"/>
                  </a:cubicBezTo>
                  <a:cubicBezTo>
                    <a:pt x="4513" y="1084"/>
                    <a:pt x="4846" y="1143"/>
                    <a:pt x="5132" y="1191"/>
                  </a:cubicBezTo>
                  <a:cubicBezTo>
                    <a:pt x="5715" y="1274"/>
                    <a:pt x="6096" y="1322"/>
                    <a:pt x="6096" y="1322"/>
                  </a:cubicBezTo>
                  <a:cubicBezTo>
                    <a:pt x="6096" y="1322"/>
                    <a:pt x="5727" y="1203"/>
                    <a:pt x="5155" y="1048"/>
                  </a:cubicBezTo>
                  <a:cubicBezTo>
                    <a:pt x="4882" y="964"/>
                    <a:pt x="4548" y="893"/>
                    <a:pt x="4191" y="798"/>
                  </a:cubicBezTo>
                  <a:cubicBezTo>
                    <a:pt x="4012" y="750"/>
                    <a:pt x="3834" y="714"/>
                    <a:pt x="3643" y="667"/>
                  </a:cubicBezTo>
                  <a:cubicBezTo>
                    <a:pt x="3465" y="619"/>
                    <a:pt x="3274" y="572"/>
                    <a:pt x="3072" y="536"/>
                  </a:cubicBezTo>
                  <a:cubicBezTo>
                    <a:pt x="2691" y="452"/>
                    <a:pt x="2310" y="381"/>
                    <a:pt x="1941" y="310"/>
                  </a:cubicBezTo>
                  <a:cubicBezTo>
                    <a:pt x="1584" y="238"/>
                    <a:pt x="1250" y="179"/>
                    <a:pt x="964" y="131"/>
                  </a:cubicBezTo>
                  <a:cubicBezTo>
                    <a:pt x="381" y="36"/>
                    <a:pt x="0" y="0"/>
                    <a:pt x="0"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1"/>
            <p:cNvSpPr/>
            <p:nvPr/>
          </p:nvSpPr>
          <p:spPr>
            <a:xfrm>
              <a:off x="4234091" y="3971913"/>
              <a:ext cx="176249" cy="38245"/>
            </a:xfrm>
            <a:custGeom>
              <a:avLst/>
              <a:gdLst/>
              <a:ahLst/>
              <a:cxnLst/>
              <a:rect l="l" t="t" r="r" b="b"/>
              <a:pathLst>
                <a:path w="6097" h="1323" extrusionOk="0">
                  <a:moveTo>
                    <a:pt x="0" y="0"/>
                  </a:moveTo>
                  <a:lnTo>
                    <a:pt x="0" y="0"/>
                  </a:lnTo>
                  <a:cubicBezTo>
                    <a:pt x="1" y="0"/>
                    <a:pt x="370" y="120"/>
                    <a:pt x="953" y="274"/>
                  </a:cubicBezTo>
                  <a:cubicBezTo>
                    <a:pt x="1239" y="370"/>
                    <a:pt x="1560" y="441"/>
                    <a:pt x="1917" y="524"/>
                  </a:cubicBezTo>
                  <a:cubicBezTo>
                    <a:pt x="2275" y="620"/>
                    <a:pt x="2644" y="691"/>
                    <a:pt x="3037" y="786"/>
                  </a:cubicBezTo>
                  <a:cubicBezTo>
                    <a:pt x="3215" y="822"/>
                    <a:pt x="3406" y="858"/>
                    <a:pt x="3596" y="905"/>
                  </a:cubicBezTo>
                  <a:cubicBezTo>
                    <a:pt x="3775" y="929"/>
                    <a:pt x="3977" y="977"/>
                    <a:pt x="4156" y="1012"/>
                  </a:cubicBezTo>
                  <a:cubicBezTo>
                    <a:pt x="4513" y="1084"/>
                    <a:pt x="4846" y="1143"/>
                    <a:pt x="5132" y="1191"/>
                  </a:cubicBezTo>
                  <a:cubicBezTo>
                    <a:pt x="5715" y="1274"/>
                    <a:pt x="6096" y="1322"/>
                    <a:pt x="6096" y="1322"/>
                  </a:cubicBezTo>
                  <a:cubicBezTo>
                    <a:pt x="6096" y="1322"/>
                    <a:pt x="5727" y="1203"/>
                    <a:pt x="5156" y="1048"/>
                  </a:cubicBezTo>
                  <a:cubicBezTo>
                    <a:pt x="4882" y="965"/>
                    <a:pt x="4549" y="893"/>
                    <a:pt x="4191" y="798"/>
                  </a:cubicBezTo>
                  <a:cubicBezTo>
                    <a:pt x="4013" y="751"/>
                    <a:pt x="3834" y="715"/>
                    <a:pt x="3644" y="667"/>
                  </a:cubicBezTo>
                  <a:cubicBezTo>
                    <a:pt x="3465" y="620"/>
                    <a:pt x="3275" y="572"/>
                    <a:pt x="3072" y="536"/>
                  </a:cubicBezTo>
                  <a:cubicBezTo>
                    <a:pt x="2691" y="453"/>
                    <a:pt x="2310" y="381"/>
                    <a:pt x="1953" y="310"/>
                  </a:cubicBezTo>
                  <a:cubicBezTo>
                    <a:pt x="1584" y="239"/>
                    <a:pt x="1251" y="179"/>
                    <a:pt x="965" y="131"/>
                  </a:cubicBezTo>
                  <a:cubicBezTo>
                    <a:pt x="382" y="36"/>
                    <a:pt x="1" y="0"/>
                    <a:pt x="0"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 name="Google Shape;379;p21"/>
            <p:cNvSpPr/>
            <p:nvPr/>
          </p:nvSpPr>
          <p:spPr>
            <a:xfrm>
              <a:off x="4154593" y="3402275"/>
              <a:ext cx="46830" cy="174861"/>
            </a:xfrm>
            <a:custGeom>
              <a:avLst/>
              <a:gdLst/>
              <a:ahLst/>
              <a:cxnLst/>
              <a:rect l="l" t="t" r="r" b="b"/>
              <a:pathLst>
                <a:path w="1620" h="6049" extrusionOk="0">
                  <a:moveTo>
                    <a:pt x="1619" y="1"/>
                  </a:moveTo>
                  <a:lnTo>
                    <a:pt x="1619" y="1"/>
                  </a:lnTo>
                  <a:cubicBezTo>
                    <a:pt x="1619" y="1"/>
                    <a:pt x="1465" y="370"/>
                    <a:pt x="1310" y="929"/>
                  </a:cubicBezTo>
                  <a:cubicBezTo>
                    <a:pt x="1215" y="1203"/>
                    <a:pt x="1107" y="1525"/>
                    <a:pt x="1012" y="1882"/>
                  </a:cubicBezTo>
                  <a:cubicBezTo>
                    <a:pt x="905" y="2227"/>
                    <a:pt x="798" y="2620"/>
                    <a:pt x="691" y="2989"/>
                  </a:cubicBezTo>
                  <a:cubicBezTo>
                    <a:pt x="655" y="3180"/>
                    <a:pt x="595" y="3358"/>
                    <a:pt x="548" y="3549"/>
                  </a:cubicBezTo>
                  <a:cubicBezTo>
                    <a:pt x="500" y="3751"/>
                    <a:pt x="453" y="3930"/>
                    <a:pt x="417" y="4108"/>
                  </a:cubicBezTo>
                  <a:cubicBezTo>
                    <a:pt x="322" y="4465"/>
                    <a:pt x="250" y="4799"/>
                    <a:pt x="191" y="5085"/>
                  </a:cubicBezTo>
                  <a:cubicBezTo>
                    <a:pt x="60" y="5668"/>
                    <a:pt x="0" y="6049"/>
                    <a:pt x="0" y="6049"/>
                  </a:cubicBezTo>
                  <a:cubicBezTo>
                    <a:pt x="0" y="6049"/>
                    <a:pt x="131" y="5692"/>
                    <a:pt x="310" y="5132"/>
                  </a:cubicBezTo>
                  <a:cubicBezTo>
                    <a:pt x="393" y="4858"/>
                    <a:pt x="500" y="4537"/>
                    <a:pt x="607" y="4180"/>
                  </a:cubicBezTo>
                  <a:cubicBezTo>
                    <a:pt x="667" y="4001"/>
                    <a:pt x="726" y="3811"/>
                    <a:pt x="762" y="3632"/>
                  </a:cubicBezTo>
                  <a:cubicBezTo>
                    <a:pt x="810" y="3430"/>
                    <a:pt x="869" y="3251"/>
                    <a:pt x="917" y="3061"/>
                  </a:cubicBezTo>
                  <a:cubicBezTo>
                    <a:pt x="1024" y="2680"/>
                    <a:pt x="1107" y="2299"/>
                    <a:pt x="1203" y="1941"/>
                  </a:cubicBezTo>
                  <a:cubicBezTo>
                    <a:pt x="1286" y="1584"/>
                    <a:pt x="1357" y="1251"/>
                    <a:pt x="1429" y="965"/>
                  </a:cubicBezTo>
                  <a:cubicBezTo>
                    <a:pt x="1560" y="382"/>
                    <a:pt x="1619" y="1"/>
                    <a:pt x="1619"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 name="Google Shape;380;p21"/>
            <p:cNvSpPr/>
            <p:nvPr/>
          </p:nvSpPr>
          <p:spPr>
            <a:xfrm>
              <a:off x="4285374" y="3616717"/>
              <a:ext cx="46830" cy="175208"/>
            </a:xfrm>
            <a:custGeom>
              <a:avLst/>
              <a:gdLst/>
              <a:ahLst/>
              <a:cxnLst/>
              <a:rect l="l" t="t" r="r" b="b"/>
              <a:pathLst>
                <a:path w="1620" h="6061" extrusionOk="0">
                  <a:moveTo>
                    <a:pt x="1620" y="0"/>
                  </a:moveTo>
                  <a:lnTo>
                    <a:pt x="1620" y="0"/>
                  </a:lnTo>
                  <a:cubicBezTo>
                    <a:pt x="1620" y="1"/>
                    <a:pt x="1489" y="381"/>
                    <a:pt x="1310" y="941"/>
                  </a:cubicBezTo>
                  <a:cubicBezTo>
                    <a:pt x="1215" y="1215"/>
                    <a:pt x="1108" y="1536"/>
                    <a:pt x="1013" y="1893"/>
                  </a:cubicBezTo>
                  <a:cubicBezTo>
                    <a:pt x="905" y="2239"/>
                    <a:pt x="798" y="2620"/>
                    <a:pt x="691" y="3001"/>
                  </a:cubicBezTo>
                  <a:cubicBezTo>
                    <a:pt x="655" y="3191"/>
                    <a:pt x="596" y="3370"/>
                    <a:pt x="548" y="3560"/>
                  </a:cubicBezTo>
                  <a:cubicBezTo>
                    <a:pt x="501" y="3751"/>
                    <a:pt x="453" y="3929"/>
                    <a:pt x="417" y="4108"/>
                  </a:cubicBezTo>
                  <a:cubicBezTo>
                    <a:pt x="322" y="4465"/>
                    <a:pt x="251" y="4810"/>
                    <a:pt x="191" y="5096"/>
                  </a:cubicBezTo>
                  <a:cubicBezTo>
                    <a:pt x="60" y="5679"/>
                    <a:pt x="0" y="6060"/>
                    <a:pt x="0" y="6060"/>
                  </a:cubicBezTo>
                  <a:cubicBezTo>
                    <a:pt x="0" y="6060"/>
                    <a:pt x="131" y="5703"/>
                    <a:pt x="310" y="5144"/>
                  </a:cubicBezTo>
                  <a:cubicBezTo>
                    <a:pt x="393" y="4870"/>
                    <a:pt x="501" y="4548"/>
                    <a:pt x="608" y="4191"/>
                  </a:cubicBezTo>
                  <a:cubicBezTo>
                    <a:pt x="667" y="4013"/>
                    <a:pt x="727" y="3810"/>
                    <a:pt x="774" y="3632"/>
                  </a:cubicBezTo>
                  <a:cubicBezTo>
                    <a:pt x="810" y="3441"/>
                    <a:pt x="870" y="3263"/>
                    <a:pt x="917" y="3072"/>
                  </a:cubicBezTo>
                  <a:cubicBezTo>
                    <a:pt x="1024" y="2679"/>
                    <a:pt x="1108" y="2310"/>
                    <a:pt x="1203" y="1953"/>
                  </a:cubicBezTo>
                  <a:cubicBezTo>
                    <a:pt x="1286" y="1596"/>
                    <a:pt x="1370" y="1250"/>
                    <a:pt x="1429" y="977"/>
                  </a:cubicBezTo>
                  <a:cubicBezTo>
                    <a:pt x="1560" y="393"/>
                    <a:pt x="1620" y="1"/>
                    <a:pt x="1620" y="0"/>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1" name="Google Shape;381;p21"/>
            <p:cNvSpPr/>
            <p:nvPr/>
          </p:nvSpPr>
          <p:spPr>
            <a:xfrm>
              <a:off x="4416502" y="3831823"/>
              <a:ext cx="46830" cy="175208"/>
            </a:xfrm>
            <a:custGeom>
              <a:avLst/>
              <a:gdLst/>
              <a:ahLst/>
              <a:cxnLst/>
              <a:rect l="l" t="t" r="r" b="b"/>
              <a:pathLst>
                <a:path w="1620" h="6061" extrusionOk="0">
                  <a:moveTo>
                    <a:pt x="1620" y="1"/>
                  </a:moveTo>
                  <a:cubicBezTo>
                    <a:pt x="1620" y="1"/>
                    <a:pt x="1489" y="358"/>
                    <a:pt x="1310" y="941"/>
                  </a:cubicBezTo>
                  <a:cubicBezTo>
                    <a:pt x="1215" y="1215"/>
                    <a:pt x="1120" y="1537"/>
                    <a:pt x="1013" y="1894"/>
                  </a:cubicBezTo>
                  <a:cubicBezTo>
                    <a:pt x="906" y="2239"/>
                    <a:pt x="798" y="2620"/>
                    <a:pt x="703" y="3001"/>
                  </a:cubicBezTo>
                  <a:cubicBezTo>
                    <a:pt x="656" y="3191"/>
                    <a:pt x="596" y="3370"/>
                    <a:pt x="548" y="3561"/>
                  </a:cubicBezTo>
                  <a:cubicBezTo>
                    <a:pt x="501" y="3751"/>
                    <a:pt x="465" y="3930"/>
                    <a:pt x="417" y="4108"/>
                  </a:cubicBezTo>
                  <a:cubicBezTo>
                    <a:pt x="322" y="4465"/>
                    <a:pt x="251" y="4811"/>
                    <a:pt x="191" y="5096"/>
                  </a:cubicBezTo>
                  <a:cubicBezTo>
                    <a:pt x="60" y="5680"/>
                    <a:pt x="1" y="6061"/>
                    <a:pt x="1" y="6061"/>
                  </a:cubicBezTo>
                  <a:cubicBezTo>
                    <a:pt x="1" y="6061"/>
                    <a:pt x="132" y="5704"/>
                    <a:pt x="310" y="5144"/>
                  </a:cubicBezTo>
                  <a:cubicBezTo>
                    <a:pt x="406" y="4870"/>
                    <a:pt x="501" y="4549"/>
                    <a:pt x="608" y="4192"/>
                  </a:cubicBezTo>
                  <a:cubicBezTo>
                    <a:pt x="668" y="4013"/>
                    <a:pt x="727" y="3811"/>
                    <a:pt x="775" y="3632"/>
                  </a:cubicBezTo>
                  <a:cubicBezTo>
                    <a:pt x="822" y="3442"/>
                    <a:pt x="870" y="3263"/>
                    <a:pt x="918" y="3072"/>
                  </a:cubicBezTo>
                  <a:cubicBezTo>
                    <a:pt x="1025" y="2680"/>
                    <a:pt x="1120" y="2310"/>
                    <a:pt x="1203" y="1953"/>
                  </a:cubicBezTo>
                  <a:cubicBezTo>
                    <a:pt x="1299" y="1596"/>
                    <a:pt x="1370" y="1251"/>
                    <a:pt x="1430" y="977"/>
                  </a:cubicBezTo>
                  <a:cubicBezTo>
                    <a:pt x="1560" y="394"/>
                    <a:pt x="1620" y="1"/>
                    <a:pt x="1620" y="1"/>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1"/>
            <p:cNvSpPr/>
            <p:nvPr/>
          </p:nvSpPr>
          <p:spPr>
            <a:xfrm>
              <a:off x="6244143" y="2172865"/>
              <a:ext cx="560719" cy="926919"/>
            </a:xfrm>
            <a:custGeom>
              <a:avLst/>
              <a:gdLst/>
              <a:ahLst/>
              <a:cxnLst/>
              <a:rect l="l" t="t" r="r" b="b"/>
              <a:pathLst>
                <a:path w="19397" h="32065" extrusionOk="0">
                  <a:moveTo>
                    <a:pt x="16748" y="1"/>
                  </a:moveTo>
                  <a:cubicBezTo>
                    <a:pt x="16162" y="1"/>
                    <a:pt x="15527" y="149"/>
                    <a:pt x="14931" y="464"/>
                  </a:cubicBezTo>
                  <a:cubicBezTo>
                    <a:pt x="13217" y="1369"/>
                    <a:pt x="12217" y="3274"/>
                    <a:pt x="10848" y="4512"/>
                  </a:cubicBezTo>
                  <a:cubicBezTo>
                    <a:pt x="8573" y="6572"/>
                    <a:pt x="4406" y="7703"/>
                    <a:pt x="3275" y="10525"/>
                  </a:cubicBezTo>
                  <a:cubicBezTo>
                    <a:pt x="2394" y="12727"/>
                    <a:pt x="2442" y="15109"/>
                    <a:pt x="2668" y="17645"/>
                  </a:cubicBezTo>
                  <a:cubicBezTo>
                    <a:pt x="2751" y="18609"/>
                    <a:pt x="2692" y="19728"/>
                    <a:pt x="2346" y="20681"/>
                  </a:cubicBezTo>
                  <a:cubicBezTo>
                    <a:pt x="1930" y="21812"/>
                    <a:pt x="1096" y="22562"/>
                    <a:pt x="680" y="23717"/>
                  </a:cubicBezTo>
                  <a:cubicBezTo>
                    <a:pt x="1" y="25538"/>
                    <a:pt x="668" y="27967"/>
                    <a:pt x="1811" y="29337"/>
                  </a:cubicBezTo>
                  <a:cubicBezTo>
                    <a:pt x="2677" y="30378"/>
                    <a:pt x="4913" y="32065"/>
                    <a:pt x="6119" y="32065"/>
                  </a:cubicBezTo>
                  <a:cubicBezTo>
                    <a:pt x="6140" y="32065"/>
                    <a:pt x="6160" y="32064"/>
                    <a:pt x="6180" y="32063"/>
                  </a:cubicBezTo>
                  <a:cubicBezTo>
                    <a:pt x="7752" y="31968"/>
                    <a:pt x="8633" y="29408"/>
                    <a:pt x="8871" y="27896"/>
                  </a:cubicBezTo>
                  <a:cubicBezTo>
                    <a:pt x="9157" y="26003"/>
                    <a:pt x="8621" y="23538"/>
                    <a:pt x="7692" y="21883"/>
                  </a:cubicBezTo>
                  <a:cubicBezTo>
                    <a:pt x="7502" y="21538"/>
                    <a:pt x="7288" y="21181"/>
                    <a:pt x="7204" y="20764"/>
                  </a:cubicBezTo>
                  <a:cubicBezTo>
                    <a:pt x="6907" y="19371"/>
                    <a:pt x="8157" y="18133"/>
                    <a:pt x="9228" y="17359"/>
                  </a:cubicBezTo>
                  <a:cubicBezTo>
                    <a:pt x="10705" y="16299"/>
                    <a:pt x="12372" y="15156"/>
                    <a:pt x="12824" y="13537"/>
                  </a:cubicBezTo>
                  <a:cubicBezTo>
                    <a:pt x="13467" y="11299"/>
                    <a:pt x="12633" y="8393"/>
                    <a:pt x="14372" y="6548"/>
                  </a:cubicBezTo>
                  <a:cubicBezTo>
                    <a:pt x="15289" y="5584"/>
                    <a:pt x="16813" y="5357"/>
                    <a:pt x="17860" y="4488"/>
                  </a:cubicBezTo>
                  <a:cubicBezTo>
                    <a:pt x="18944" y="3560"/>
                    <a:pt x="19396" y="1952"/>
                    <a:pt x="18765" y="940"/>
                  </a:cubicBezTo>
                  <a:cubicBezTo>
                    <a:pt x="18394" y="333"/>
                    <a:pt x="17625" y="1"/>
                    <a:pt x="16748" y="1"/>
                  </a:cubicBezTo>
                  <a:close/>
                </a:path>
              </a:pathLst>
            </a:custGeom>
            <a:solidFill>
              <a:srgbClr val="004B6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1"/>
            <p:cNvSpPr/>
            <p:nvPr/>
          </p:nvSpPr>
          <p:spPr>
            <a:xfrm>
              <a:off x="6285800" y="2197958"/>
              <a:ext cx="479807" cy="907638"/>
            </a:xfrm>
            <a:custGeom>
              <a:avLst/>
              <a:gdLst/>
              <a:ahLst/>
              <a:cxnLst/>
              <a:rect l="l" t="t" r="r" b="b"/>
              <a:pathLst>
                <a:path w="16598" h="31398" extrusionOk="0">
                  <a:moveTo>
                    <a:pt x="16598" y="1"/>
                  </a:moveTo>
                  <a:cubicBezTo>
                    <a:pt x="15360" y="751"/>
                    <a:pt x="14181" y="1584"/>
                    <a:pt x="13097" y="2513"/>
                  </a:cubicBezTo>
                  <a:lnTo>
                    <a:pt x="13062" y="2513"/>
                  </a:lnTo>
                  <a:cubicBezTo>
                    <a:pt x="13062" y="2525"/>
                    <a:pt x="13050" y="2537"/>
                    <a:pt x="13050" y="2561"/>
                  </a:cubicBezTo>
                  <a:cubicBezTo>
                    <a:pt x="11847" y="3585"/>
                    <a:pt x="10740" y="4716"/>
                    <a:pt x="9752" y="5918"/>
                  </a:cubicBezTo>
                  <a:cubicBezTo>
                    <a:pt x="8799" y="7061"/>
                    <a:pt x="7930" y="8299"/>
                    <a:pt x="7192" y="9585"/>
                  </a:cubicBezTo>
                  <a:cubicBezTo>
                    <a:pt x="6287" y="11133"/>
                    <a:pt x="5894" y="11931"/>
                    <a:pt x="5251" y="13598"/>
                  </a:cubicBezTo>
                  <a:cubicBezTo>
                    <a:pt x="4608" y="15265"/>
                    <a:pt x="4346" y="16134"/>
                    <a:pt x="3977" y="17872"/>
                  </a:cubicBezTo>
                  <a:cubicBezTo>
                    <a:pt x="3668" y="19325"/>
                    <a:pt x="3465" y="20813"/>
                    <a:pt x="3394" y="22325"/>
                  </a:cubicBezTo>
                  <a:cubicBezTo>
                    <a:pt x="3322" y="23754"/>
                    <a:pt x="3370" y="25194"/>
                    <a:pt x="3513" y="26635"/>
                  </a:cubicBezTo>
                  <a:cubicBezTo>
                    <a:pt x="2072" y="25742"/>
                    <a:pt x="1358" y="25230"/>
                    <a:pt x="1" y="24087"/>
                  </a:cubicBezTo>
                  <a:lnTo>
                    <a:pt x="1" y="24087"/>
                  </a:lnTo>
                  <a:cubicBezTo>
                    <a:pt x="1370" y="25468"/>
                    <a:pt x="2084" y="26075"/>
                    <a:pt x="3572" y="27159"/>
                  </a:cubicBezTo>
                  <a:cubicBezTo>
                    <a:pt x="3751" y="28576"/>
                    <a:pt x="4049" y="30004"/>
                    <a:pt x="4465" y="31397"/>
                  </a:cubicBezTo>
                  <a:cubicBezTo>
                    <a:pt x="4084" y="29909"/>
                    <a:pt x="3823" y="28397"/>
                    <a:pt x="3692" y="26873"/>
                  </a:cubicBezTo>
                  <a:cubicBezTo>
                    <a:pt x="3703" y="26849"/>
                    <a:pt x="3703" y="26837"/>
                    <a:pt x="3715" y="26802"/>
                  </a:cubicBezTo>
                  <a:cubicBezTo>
                    <a:pt x="3703" y="26790"/>
                    <a:pt x="3703" y="26790"/>
                    <a:pt x="3692" y="26790"/>
                  </a:cubicBezTo>
                  <a:cubicBezTo>
                    <a:pt x="3572" y="25301"/>
                    <a:pt x="3561" y="23825"/>
                    <a:pt x="3644" y="22361"/>
                  </a:cubicBezTo>
                  <a:cubicBezTo>
                    <a:pt x="3751" y="20872"/>
                    <a:pt x="3953" y="19408"/>
                    <a:pt x="4275" y="17955"/>
                  </a:cubicBezTo>
                  <a:cubicBezTo>
                    <a:pt x="4656" y="16229"/>
                    <a:pt x="4906" y="15384"/>
                    <a:pt x="5549" y="13729"/>
                  </a:cubicBezTo>
                  <a:cubicBezTo>
                    <a:pt x="5620" y="13538"/>
                    <a:pt x="5668" y="13431"/>
                    <a:pt x="5739" y="13252"/>
                  </a:cubicBezTo>
                  <a:cubicBezTo>
                    <a:pt x="7263" y="12645"/>
                    <a:pt x="8037" y="12407"/>
                    <a:pt x="9549" y="12050"/>
                  </a:cubicBezTo>
                  <a:lnTo>
                    <a:pt x="9549" y="12050"/>
                  </a:lnTo>
                  <a:cubicBezTo>
                    <a:pt x="8121" y="12240"/>
                    <a:pt x="7394" y="12395"/>
                    <a:pt x="5954" y="12776"/>
                  </a:cubicBezTo>
                  <a:cubicBezTo>
                    <a:pt x="6490" y="11526"/>
                    <a:pt x="6787" y="10931"/>
                    <a:pt x="7466" y="9764"/>
                  </a:cubicBezTo>
                  <a:cubicBezTo>
                    <a:pt x="8204" y="8478"/>
                    <a:pt x="9037" y="7264"/>
                    <a:pt x="9954" y="6097"/>
                  </a:cubicBezTo>
                  <a:cubicBezTo>
                    <a:pt x="10859" y="4966"/>
                    <a:pt x="11859" y="3894"/>
                    <a:pt x="12943" y="2882"/>
                  </a:cubicBezTo>
                  <a:lnTo>
                    <a:pt x="12943" y="2882"/>
                  </a:lnTo>
                  <a:cubicBezTo>
                    <a:pt x="12943" y="2894"/>
                    <a:pt x="12943" y="2894"/>
                    <a:pt x="12931" y="2918"/>
                  </a:cubicBezTo>
                  <a:cubicBezTo>
                    <a:pt x="14181" y="2942"/>
                    <a:pt x="14788" y="2989"/>
                    <a:pt x="15979" y="3156"/>
                  </a:cubicBezTo>
                  <a:cubicBezTo>
                    <a:pt x="14931" y="2870"/>
                    <a:pt x="14395" y="2751"/>
                    <a:pt x="13288" y="2561"/>
                  </a:cubicBezTo>
                  <a:cubicBezTo>
                    <a:pt x="14312" y="1632"/>
                    <a:pt x="15419" y="787"/>
                    <a:pt x="16598" y="1"/>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4" name="Google Shape;384;p21"/>
            <p:cNvSpPr/>
            <p:nvPr/>
          </p:nvSpPr>
          <p:spPr>
            <a:xfrm>
              <a:off x="5828384" y="1928504"/>
              <a:ext cx="639174" cy="1288754"/>
            </a:xfrm>
            <a:custGeom>
              <a:avLst/>
              <a:gdLst/>
              <a:ahLst/>
              <a:cxnLst/>
              <a:rect l="l" t="t" r="r" b="b"/>
              <a:pathLst>
                <a:path w="22111" h="44582" extrusionOk="0">
                  <a:moveTo>
                    <a:pt x="4381" y="1"/>
                  </a:moveTo>
                  <a:cubicBezTo>
                    <a:pt x="3949" y="1"/>
                    <a:pt x="3517" y="69"/>
                    <a:pt x="3108" y="213"/>
                  </a:cubicBezTo>
                  <a:cubicBezTo>
                    <a:pt x="1227" y="880"/>
                    <a:pt x="0" y="2976"/>
                    <a:pt x="226" y="4976"/>
                  </a:cubicBezTo>
                  <a:cubicBezTo>
                    <a:pt x="476" y="7262"/>
                    <a:pt x="2310" y="9096"/>
                    <a:pt x="2834" y="11346"/>
                  </a:cubicBezTo>
                  <a:cubicBezTo>
                    <a:pt x="3739" y="15263"/>
                    <a:pt x="488" y="19311"/>
                    <a:pt x="1608" y="23157"/>
                  </a:cubicBezTo>
                  <a:cubicBezTo>
                    <a:pt x="2417" y="25895"/>
                    <a:pt x="5144" y="27538"/>
                    <a:pt x="7025" y="29669"/>
                  </a:cubicBezTo>
                  <a:cubicBezTo>
                    <a:pt x="7846" y="30586"/>
                    <a:pt x="8549" y="31694"/>
                    <a:pt x="8573" y="32908"/>
                  </a:cubicBezTo>
                  <a:cubicBezTo>
                    <a:pt x="8620" y="34372"/>
                    <a:pt x="7715" y="35682"/>
                    <a:pt x="7537" y="37123"/>
                  </a:cubicBezTo>
                  <a:cubicBezTo>
                    <a:pt x="7251" y="39409"/>
                    <a:pt x="8906" y="41600"/>
                    <a:pt x="10942" y="42683"/>
                  </a:cubicBezTo>
                  <a:cubicBezTo>
                    <a:pt x="12315" y="43432"/>
                    <a:pt x="15371" y="44581"/>
                    <a:pt x="17383" y="44581"/>
                  </a:cubicBezTo>
                  <a:cubicBezTo>
                    <a:pt x="17673" y="44581"/>
                    <a:pt x="17942" y="44557"/>
                    <a:pt x="18181" y="44505"/>
                  </a:cubicBezTo>
                  <a:cubicBezTo>
                    <a:pt x="20753" y="44016"/>
                    <a:pt x="22110" y="40326"/>
                    <a:pt x="22051" y="38040"/>
                  </a:cubicBezTo>
                  <a:cubicBezTo>
                    <a:pt x="21967" y="34968"/>
                    <a:pt x="20038" y="32086"/>
                    <a:pt x="17383" y="30479"/>
                  </a:cubicBezTo>
                  <a:cubicBezTo>
                    <a:pt x="16859" y="30170"/>
                    <a:pt x="16312" y="29908"/>
                    <a:pt x="15895" y="29455"/>
                  </a:cubicBezTo>
                  <a:cubicBezTo>
                    <a:pt x="14514" y="27979"/>
                    <a:pt x="15300" y="25586"/>
                    <a:pt x="16062" y="23693"/>
                  </a:cubicBezTo>
                  <a:cubicBezTo>
                    <a:pt x="17098" y="21097"/>
                    <a:pt x="17895" y="18025"/>
                    <a:pt x="16502" y="15584"/>
                  </a:cubicBezTo>
                  <a:cubicBezTo>
                    <a:pt x="14693" y="12382"/>
                    <a:pt x="9799" y="11548"/>
                    <a:pt x="8727" y="8024"/>
                  </a:cubicBezTo>
                  <a:cubicBezTo>
                    <a:pt x="8168" y="6190"/>
                    <a:pt x="8858" y="4107"/>
                    <a:pt x="8132" y="2345"/>
                  </a:cubicBezTo>
                  <a:cubicBezTo>
                    <a:pt x="7526" y="899"/>
                    <a:pt x="5947" y="1"/>
                    <a:pt x="4381" y="1"/>
                  </a:cubicBezTo>
                  <a:close/>
                </a:path>
              </a:pathLst>
            </a:custGeom>
            <a:solidFill>
              <a:srgbClr val="004B6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5" name="Google Shape;385;p21"/>
            <p:cNvSpPr/>
            <p:nvPr/>
          </p:nvSpPr>
          <p:spPr>
            <a:xfrm>
              <a:off x="5905482" y="1961170"/>
              <a:ext cx="436792" cy="1265917"/>
            </a:xfrm>
            <a:custGeom>
              <a:avLst/>
              <a:gdLst/>
              <a:ahLst/>
              <a:cxnLst/>
              <a:rect l="l" t="t" r="r" b="b"/>
              <a:pathLst>
                <a:path w="15110" h="43792" extrusionOk="0">
                  <a:moveTo>
                    <a:pt x="0" y="0"/>
                  </a:moveTo>
                  <a:lnTo>
                    <a:pt x="0" y="0"/>
                  </a:lnTo>
                  <a:cubicBezTo>
                    <a:pt x="536" y="1739"/>
                    <a:pt x="1084" y="3465"/>
                    <a:pt x="1655" y="5191"/>
                  </a:cubicBezTo>
                  <a:lnTo>
                    <a:pt x="1619" y="5227"/>
                  </a:lnTo>
                  <a:lnTo>
                    <a:pt x="1667" y="5251"/>
                  </a:lnTo>
                  <a:cubicBezTo>
                    <a:pt x="2286" y="7180"/>
                    <a:pt x="2917" y="9097"/>
                    <a:pt x="3560" y="11014"/>
                  </a:cubicBezTo>
                  <a:cubicBezTo>
                    <a:pt x="4167" y="12847"/>
                    <a:pt x="4775" y="14681"/>
                    <a:pt x="5406" y="16502"/>
                  </a:cubicBezTo>
                  <a:lnTo>
                    <a:pt x="7275" y="21979"/>
                  </a:lnTo>
                  <a:lnTo>
                    <a:pt x="9180" y="27444"/>
                  </a:lnTo>
                  <a:cubicBezTo>
                    <a:pt x="9823" y="29266"/>
                    <a:pt x="10466" y="31087"/>
                    <a:pt x="11121" y="32909"/>
                  </a:cubicBezTo>
                  <a:cubicBezTo>
                    <a:pt x="11728" y="34635"/>
                    <a:pt x="12347" y="36362"/>
                    <a:pt x="12978" y="38088"/>
                  </a:cubicBezTo>
                  <a:lnTo>
                    <a:pt x="6561" y="36886"/>
                  </a:lnTo>
                  <a:lnTo>
                    <a:pt x="6561" y="36886"/>
                  </a:lnTo>
                  <a:lnTo>
                    <a:pt x="13216" y="38707"/>
                  </a:lnTo>
                  <a:cubicBezTo>
                    <a:pt x="13835" y="40410"/>
                    <a:pt x="14466" y="42089"/>
                    <a:pt x="15109" y="43791"/>
                  </a:cubicBezTo>
                  <a:cubicBezTo>
                    <a:pt x="14514" y="41970"/>
                    <a:pt x="13931" y="40148"/>
                    <a:pt x="13335" y="38303"/>
                  </a:cubicBezTo>
                  <a:lnTo>
                    <a:pt x="13359" y="38195"/>
                  </a:lnTo>
                  <a:lnTo>
                    <a:pt x="13299" y="38184"/>
                  </a:lnTo>
                  <a:cubicBezTo>
                    <a:pt x="12728" y="36374"/>
                    <a:pt x="12133" y="34588"/>
                    <a:pt x="11537" y="32790"/>
                  </a:cubicBezTo>
                  <a:cubicBezTo>
                    <a:pt x="10918" y="30956"/>
                    <a:pt x="10311" y="29123"/>
                    <a:pt x="9692" y="27301"/>
                  </a:cubicBezTo>
                  <a:lnTo>
                    <a:pt x="7811" y="21824"/>
                  </a:lnTo>
                  <a:lnTo>
                    <a:pt x="7584" y="21181"/>
                  </a:lnTo>
                  <a:lnTo>
                    <a:pt x="11013" y="16014"/>
                  </a:lnTo>
                  <a:lnTo>
                    <a:pt x="7370" y="20539"/>
                  </a:lnTo>
                  <a:lnTo>
                    <a:pt x="5906" y="16348"/>
                  </a:lnTo>
                  <a:cubicBezTo>
                    <a:pt x="5263" y="14526"/>
                    <a:pt x="4632" y="12692"/>
                    <a:pt x="3977" y="10883"/>
                  </a:cubicBezTo>
                  <a:cubicBezTo>
                    <a:pt x="3334" y="9097"/>
                    <a:pt x="2691" y="7323"/>
                    <a:pt x="2048" y="5537"/>
                  </a:cubicBezTo>
                  <a:lnTo>
                    <a:pt x="2048" y="5537"/>
                  </a:lnTo>
                  <a:lnTo>
                    <a:pt x="2084" y="5572"/>
                  </a:lnTo>
                  <a:lnTo>
                    <a:pt x="4525" y="1620"/>
                  </a:lnTo>
                  <a:lnTo>
                    <a:pt x="4525" y="1620"/>
                  </a:lnTo>
                  <a:lnTo>
                    <a:pt x="1846" y="4953"/>
                  </a:lnTo>
                  <a:cubicBezTo>
                    <a:pt x="1238" y="3310"/>
                    <a:pt x="619" y="1655"/>
                    <a:pt x="0"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6" name="Google Shape;386;p21"/>
            <p:cNvSpPr/>
            <p:nvPr/>
          </p:nvSpPr>
          <p:spPr>
            <a:xfrm>
              <a:off x="4349406" y="648100"/>
              <a:ext cx="3877536" cy="4033145"/>
            </a:xfrm>
            <a:custGeom>
              <a:avLst/>
              <a:gdLst/>
              <a:ahLst/>
              <a:cxnLst/>
              <a:rect l="l" t="t" r="r" b="b"/>
              <a:pathLst>
                <a:path w="134136" h="139519" extrusionOk="0">
                  <a:moveTo>
                    <a:pt x="95999" y="0"/>
                  </a:moveTo>
                  <a:cubicBezTo>
                    <a:pt x="89168" y="0"/>
                    <a:pt x="82471" y="2747"/>
                    <a:pt x="75962" y="5144"/>
                  </a:cubicBezTo>
                  <a:cubicBezTo>
                    <a:pt x="70807" y="7025"/>
                    <a:pt x="66449" y="8061"/>
                    <a:pt x="62734" y="8418"/>
                  </a:cubicBezTo>
                  <a:cubicBezTo>
                    <a:pt x="61305" y="13680"/>
                    <a:pt x="61865" y="19502"/>
                    <a:pt x="64877" y="24086"/>
                  </a:cubicBezTo>
                  <a:cubicBezTo>
                    <a:pt x="69616" y="31313"/>
                    <a:pt x="78760" y="34826"/>
                    <a:pt x="83249" y="42208"/>
                  </a:cubicBezTo>
                  <a:cubicBezTo>
                    <a:pt x="88940" y="51554"/>
                    <a:pt x="85034" y="64377"/>
                    <a:pt x="77200" y="71997"/>
                  </a:cubicBezTo>
                  <a:cubicBezTo>
                    <a:pt x="69354" y="79617"/>
                    <a:pt x="58531" y="83213"/>
                    <a:pt x="48030" y="86296"/>
                  </a:cubicBezTo>
                  <a:cubicBezTo>
                    <a:pt x="37517" y="89380"/>
                    <a:pt x="26634" y="92297"/>
                    <a:pt x="17978" y="98988"/>
                  </a:cubicBezTo>
                  <a:cubicBezTo>
                    <a:pt x="9549" y="105513"/>
                    <a:pt x="3917" y="115252"/>
                    <a:pt x="1381" y="125611"/>
                  </a:cubicBezTo>
                  <a:cubicBezTo>
                    <a:pt x="441" y="129445"/>
                    <a:pt x="0" y="133755"/>
                    <a:pt x="1679" y="137064"/>
                  </a:cubicBezTo>
                  <a:cubicBezTo>
                    <a:pt x="5341" y="138772"/>
                    <a:pt x="9519" y="139519"/>
                    <a:pt x="13708" y="139519"/>
                  </a:cubicBezTo>
                  <a:cubicBezTo>
                    <a:pt x="20999" y="139519"/>
                    <a:pt x="28325" y="137257"/>
                    <a:pt x="33028" y="133862"/>
                  </a:cubicBezTo>
                  <a:cubicBezTo>
                    <a:pt x="45268" y="125003"/>
                    <a:pt x="47042" y="107632"/>
                    <a:pt x="66151" y="98334"/>
                  </a:cubicBezTo>
                  <a:cubicBezTo>
                    <a:pt x="80320" y="91428"/>
                    <a:pt x="97917" y="93488"/>
                    <a:pt x="111288" y="85165"/>
                  </a:cubicBezTo>
                  <a:cubicBezTo>
                    <a:pt x="132124" y="72199"/>
                    <a:pt x="134136" y="37767"/>
                    <a:pt x="127826" y="23693"/>
                  </a:cubicBezTo>
                  <a:cubicBezTo>
                    <a:pt x="123694" y="14466"/>
                    <a:pt x="110812" y="1715"/>
                    <a:pt x="99131" y="202"/>
                  </a:cubicBezTo>
                  <a:cubicBezTo>
                    <a:pt x="98084" y="64"/>
                    <a:pt x="97040" y="0"/>
                    <a:pt x="95999" y="0"/>
                  </a:cubicBezTo>
                  <a:close/>
                </a:path>
              </a:pathLst>
            </a:custGeom>
            <a:solidFill>
              <a:srgbClr val="208F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7" name="Google Shape;387;p21"/>
            <p:cNvSpPr/>
            <p:nvPr/>
          </p:nvSpPr>
          <p:spPr>
            <a:xfrm>
              <a:off x="4018637" y="157266"/>
              <a:ext cx="2162830" cy="1096259"/>
            </a:xfrm>
            <a:custGeom>
              <a:avLst/>
              <a:gdLst/>
              <a:ahLst/>
              <a:cxnLst/>
              <a:rect l="l" t="t" r="r" b="b"/>
              <a:pathLst>
                <a:path w="74819" h="37923" extrusionOk="0">
                  <a:moveTo>
                    <a:pt x="36753" y="0"/>
                  </a:moveTo>
                  <a:cubicBezTo>
                    <a:pt x="36526" y="0"/>
                    <a:pt x="36319" y="58"/>
                    <a:pt x="36136" y="179"/>
                  </a:cubicBezTo>
                  <a:cubicBezTo>
                    <a:pt x="34528" y="1239"/>
                    <a:pt x="46923" y="14455"/>
                    <a:pt x="49149" y="17491"/>
                  </a:cubicBezTo>
                  <a:cubicBezTo>
                    <a:pt x="47220" y="16753"/>
                    <a:pt x="45244" y="16134"/>
                    <a:pt x="43279" y="15610"/>
                  </a:cubicBezTo>
                  <a:cubicBezTo>
                    <a:pt x="43339" y="15562"/>
                    <a:pt x="43363" y="15538"/>
                    <a:pt x="43363" y="15538"/>
                  </a:cubicBezTo>
                  <a:lnTo>
                    <a:pt x="43363" y="15538"/>
                  </a:lnTo>
                  <a:cubicBezTo>
                    <a:pt x="43363" y="15538"/>
                    <a:pt x="43315" y="15562"/>
                    <a:pt x="43232" y="15598"/>
                  </a:cubicBezTo>
                  <a:cubicBezTo>
                    <a:pt x="41101" y="15050"/>
                    <a:pt x="38957" y="14622"/>
                    <a:pt x="36874" y="14300"/>
                  </a:cubicBezTo>
                  <a:cubicBezTo>
                    <a:pt x="34252" y="10668"/>
                    <a:pt x="23362" y="2839"/>
                    <a:pt x="21371" y="2839"/>
                  </a:cubicBezTo>
                  <a:cubicBezTo>
                    <a:pt x="21228" y="2839"/>
                    <a:pt x="21131" y="2880"/>
                    <a:pt x="21086" y="2965"/>
                  </a:cubicBezTo>
                  <a:cubicBezTo>
                    <a:pt x="20729" y="3632"/>
                    <a:pt x="26682" y="7192"/>
                    <a:pt x="28766" y="8526"/>
                  </a:cubicBezTo>
                  <a:cubicBezTo>
                    <a:pt x="31564" y="10312"/>
                    <a:pt x="34290" y="12217"/>
                    <a:pt x="36862" y="14300"/>
                  </a:cubicBezTo>
                  <a:cubicBezTo>
                    <a:pt x="34600" y="13979"/>
                    <a:pt x="32361" y="13776"/>
                    <a:pt x="30242" y="13717"/>
                  </a:cubicBezTo>
                  <a:cubicBezTo>
                    <a:pt x="30313" y="13657"/>
                    <a:pt x="30337" y="13633"/>
                    <a:pt x="30337" y="13633"/>
                  </a:cubicBezTo>
                  <a:lnTo>
                    <a:pt x="30337" y="13633"/>
                  </a:lnTo>
                  <a:cubicBezTo>
                    <a:pt x="30337" y="13633"/>
                    <a:pt x="30278" y="13657"/>
                    <a:pt x="30182" y="13717"/>
                  </a:cubicBezTo>
                  <a:cubicBezTo>
                    <a:pt x="26065" y="10470"/>
                    <a:pt x="13904" y="5642"/>
                    <a:pt x="13557" y="5642"/>
                  </a:cubicBezTo>
                  <a:cubicBezTo>
                    <a:pt x="13553" y="5642"/>
                    <a:pt x="13550" y="5643"/>
                    <a:pt x="13549" y="5644"/>
                  </a:cubicBezTo>
                  <a:cubicBezTo>
                    <a:pt x="13395" y="5942"/>
                    <a:pt x="18776" y="8454"/>
                    <a:pt x="20908" y="9347"/>
                  </a:cubicBezTo>
                  <a:cubicBezTo>
                    <a:pt x="24051" y="10657"/>
                    <a:pt x="27123" y="12086"/>
                    <a:pt x="30099" y="13741"/>
                  </a:cubicBezTo>
                  <a:cubicBezTo>
                    <a:pt x="24444" y="13741"/>
                    <a:pt x="18907" y="14181"/>
                    <a:pt x="13430" y="15634"/>
                  </a:cubicBezTo>
                  <a:cubicBezTo>
                    <a:pt x="13478" y="15550"/>
                    <a:pt x="13514" y="15491"/>
                    <a:pt x="13514" y="15491"/>
                  </a:cubicBezTo>
                  <a:lnTo>
                    <a:pt x="13514" y="15491"/>
                  </a:lnTo>
                  <a:lnTo>
                    <a:pt x="13359" y="15646"/>
                  </a:lnTo>
                  <a:cubicBezTo>
                    <a:pt x="12740" y="15812"/>
                    <a:pt x="12168" y="15967"/>
                    <a:pt x="11692" y="16122"/>
                  </a:cubicBezTo>
                  <a:cubicBezTo>
                    <a:pt x="8692" y="16538"/>
                    <a:pt x="0" y="20337"/>
                    <a:pt x="310" y="20801"/>
                  </a:cubicBezTo>
                  <a:cubicBezTo>
                    <a:pt x="349" y="20859"/>
                    <a:pt x="438" y="20886"/>
                    <a:pt x="569" y="20886"/>
                  </a:cubicBezTo>
                  <a:cubicBezTo>
                    <a:pt x="1995" y="20886"/>
                    <a:pt x="8438" y="17694"/>
                    <a:pt x="11109" y="16408"/>
                  </a:cubicBezTo>
                  <a:cubicBezTo>
                    <a:pt x="11883" y="16205"/>
                    <a:pt x="12287" y="16122"/>
                    <a:pt x="13061" y="15955"/>
                  </a:cubicBezTo>
                  <a:lnTo>
                    <a:pt x="13061" y="15955"/>
                  </a:lnTo>
                  <a:cubicBezTo>
                    <a:pt x="11561" y="17503"/>
                    <a:pt x="8966" y="22265"/>
                    <a:pt x="8989" y="22277"/>
                  </a:cubicBezTo>
                  <a:cubicBezTo>
                    <a:pt x="8994" y="22280"/>
                    <a:pt x="9000" y="22281"/>
                    <a:pt x="9007" y="22281"/>
                  </a:cubicBezTo>
                  <a:cubicBezTo>
                    <a:pt x="9383" y="22281"/>
                    <a:pt x="12141" y="17956"/>
                    <a:pt x="13288" y="15907"/>
                  </a:cubicBezTo>
                  <a:cubicBezTo>
                    <a:pt x="16276" y="15288"/>
                    <a:pt x="17776" y="15062"/>
                    <a:pt x="20800" y="14824"/>
                  </a:cubicBezTo>
                  <a:lnTo>
                    <a:pt x="20800" y="14824"/>
                  </a:lnTo>
                  <a:cubicBezTo>
                    <a:pt x="18288" y="16491"/>
                    <a:pt x="12514" y="23015"/>
                    <a:pt x="12680" y="23146"/>
                  </a:cubicBezTo>
                  <a:cubicBezTo>
                    <a:pt x="12692" y="23157"/>
                    <a:pt x="12708" y="23162"/>
                    <a:pt x="12728" y="23162"/>
                  </a:cubicBezTo>
                  <a:cubicBezTo>
                    <a:pt x="13427" y="23162"/>
                    <a:pt x="18912" y="17057"/>
                    <a:pt x="21146" y="14800"/>
                  </a:cubicBezTo>
                  <a:cubicBezTo>
                    <a:pt x="23004" y="14653"/>
                    <a:pt x="24297" y="14587"/>
                    <a:pt x="25724" y="14587"/>
                  </a:cubicBezTo>
                  <a:cubicBezTo>
                    <a:pt x="26601" y="14587"/>
                    <a:pt x="27529" y="14612"/>
                    <a:pt x="28670" y="14657"/>
                  </a:cubicBezTo>
                  <a:cubicBezTo>
                    <a:pt x="25968" y="16360"/>
                    <a:pt x="18848" y="24563"/>
                    <a:pt x="19026" y="24647"/>
                  </a:cubicBezTo>
                  <a:cubicBezTo>
                    <a:pt x="19041" y="24654"/>
                    <a:pt x="19059" y="24658"/>
                    <a:pt x="19080" y="24658"/>
                  </a:cubicBezTo>
                  <a:cubicBezTo>
                    <a:pt x="19975" y="24658"/>
                    <a:pt x="25853" y="17650"/>
                    <a:pt x="29182" y="14693"/>
                  </a:cubicBezTo>
                  <a:cubicBezTo>
                    <a:pt x="31635" y="14812"/>
                    <a:pt x="32861" y="14943"/>
                    <a:pt x="35278" y="15300"/>
                  </a:cubicBezTo>
                  <a:cubicBezTo>
                    <a:pt x="32004" y="17265"/>
                    <a:pt x="24265" y="24682"/>
                    <a:pt x="25015" y="25480"/>
                  </a:cubicBezTo>
                  <a:cubicBezTo>
                    <a:pt x="25053" y="25522"/>
                    <a:pt x="25108" y="25543"/>
                    <a:pt x="25178" y="25543"/>
                  </a:cubicBezTo>
                  <a:cubicBezTo>
                    <a:pt x="26540" y="25543"/>
                    <a:pt x="33635" y="17809"/>
                    <a:pt x="35957" y="15407"/>
                  </a:cubicBezTo>
                  <a:cubicBezTo>
                    <a:pt x="38195" y="15765"/>
                    <a:pt x="39315" y="16003"/>
                    <a:pt x="41517" y="16562"/>
                  </a:cubicBezTo>
                  <a:cubicBezTo>
                    <a:pt x="38398" y="18384"/>
                    <a:pt x="29956" y="26587"/>
                    <a:pt x="30730" y="27195"/>
                  </a:cubicBezTo>
                  <a:cubicBezTo>
                    <a:pt x="30767" y="27223"/>
                    <a:pt x="30815" y="27237"/>
                    <a:pt x="30873" y="27237"/>
                  </a:cubicBezTo>
                  <a:cubicBezTo>
                    <a:pt x="32252" y="27237"/>
                    <a:pt x="39360" y="19357"/>
                    <a:pt x="42148" y="16729"/>
                  </a:cubicBezTo>
                  <a:cubicBezTo>
                    <a:pt x="44244" y="17300"/>
                    <a:pt x="45280" y="17610"/>
                    <a:pt x="47339" y="18348"/>
                  </a:cubicBezTo>
                  <a:cubicBezTo>
                    <a:pt x="44244" y="19741"/>
                    <a:pt x="33528" y="27516"/>
                    <a:pt x="35243" y="29183"/>
                  </a:cubicBezTo>
                  <a:cubicBezTo>
                    <a:pt x="35329" y="29270"/>
                    <a:pt x="35451" y="29311"/>
                    <a:pt x="35603" y="29311"/>
                  </a:cubicBezTo>
                  <a:cubicBezTo>
                    <a:pt x="37784" y="29311"/>
                    <a:pt x="46244" y="20873"/>
                    <a:pt x="48637" y="18824"/>
                  </a:cubicBezTo>
                  <a:cubicBezTo>
                    <a:pt x="50316" y="19479"/>
                    <a:pt x="51161" y="19837"/>
                    <a:pt x="52804" y="20610"/>
                  </a:cubicBezTo>
                  <a:cubicBezTo>
                    <a:pt x="49768" y="22003"/>
                    <a:pt x="38695" y="30469"/>
                    <a:pt x="40624" y="31862"/>
                  </a:cubicBezTo>
                  <a:cubicBezTo>
                    <a:pt x="40755" y="31955"/>
                    <a:pt x="40917" y="31999"/>
                    <a:pt x="41108" y="31999"/>
                  </a:cubicBezTo>
                  <a:cubicBezTo>
                    <a:pt x="43687" y="31999"/>
                    <a:pt x="51400" y="23959"/>
                    <a:pt x="54138" y="21265"/>
                  </a:cubicBezTo>
                  <a:cubicBezTo>
                    <a:pt x="55686" y="22039"/>
                    <a:pt x="56448" y="22456"/>
                    <a:pt x="57936" y="23337"/>
                  </a:cubicBezTo>
                  <a:cubicBezTo>
                    <a:pt x="54138" y="24659"/>
                    <a:pt x="49494" y="27302"/>
                    <a:pt x="48256" y="31469"/>
                  </a:cubicBezTo>
                  <a:cubicBezTo>
                    <a:pt x="48232" y="31731"/>
                    <a:pt x="48220" y="31862"/>
                    <a:pt x="48197" y="32124"/>
                  </a:cubicBezTo>
                  <a:cubicBezTo>
                    <a:pt x="48187" y="32272"/>
                    <a:pt x="48316" y="32403"/>
                    <a:pt x="48462" y="32403"/>
                  </a:cubicBezTo>
                  <a:cubicBezTo>
                    <a:pt x="48492" y="32403"/>
                    <a:pt x="48523" y="32398"/>
                    <a:pt x="48554" y="32386"/>
                  </a:cubicBezTo>
                  <a:cubicBezTo>
                    <a:pt x="51530" y="31362"/>
                    <a:pt x="54150" y="29111"/>
                    <a:pt x="56317" y="26837"/>
                  </a:cubicBezTo>
                  <a:cubicBezTo>
                    <a:pt x="57626" y="25456"/>
                    <a:pt x="58436" y="24516"/>
                    <a:pt x="58912" y="23908"/>
                  </a:cubicBezTo>
                  <a:cubicBezTo>
                    <a:pt x="64996" y="27897"/>
                    <a:pt x="70080" y="32374"/>
                    <a:pt x="74819" y="37922"/>
                  </a:cubicBezTo>
                  <a:cubicBezTo>
                    <a:pt x="71045" y="31683"/>
                    <a:pt x="65723" y="26968"/>
                    <a:pt x="59781" y="22849"/>
                  </a:cubicBezTo>
                  <a:cubicBezTo>
                    <a:pt x="59853" y="22694"/>
                    <a:pt x="60305" y="21730"/>
                    <a:pt x="60436" y="17455"/>
                  </a:cubicBezTo>
                  <a:cubicBezTo>
                    <a:pt x="60532" y="13812"/>
                    <a:pt x="59412" y="9597"/>
                    <a:pt x="56936" y="6787"/>
                  </a:cubicBezTo>
                  <a:cubicBezTo>
                    <a:pt x="56825" y="6655"/>
                    <a:pt x="56646" y="6581"/>
                    <a:pt x="56501" y="6581"/>
                  </a:cubicBezTo>
                  <a:cubicBezTo>
                    <a:pt x="56411" y="6581"/>
                    <a:pt x="56334" y="6609"/>
                    <a:pt x="56293" y="6668"/>
                  </a:cubicBezTo>
                  <a:cubicBezTo>
                    <a:pt x="56138" y="6871"/>
                    <a:pt x="56055" y="6990"/>
                    <a:pt x="55912" y="7204"/>
                  </a:cubicBezTo>
                  <a:cubicBezTo>
                    <a:pt x="54650" y="12252"/>
                    <a:pt x="57853" y="18277"/>
                    <a:pt x="59746" y="22837"/>
                  </a:cubicBezTo>
                  <a:cubicBezTo>
                    <a:pt x="58257" y="21872"/>
                    <a:pt x="56710" y="20968"/>
                    <a:pt x="55126" y="20146"/>
                  </a:cubicBezTo>
                  <a:cubicBezTo>
                    <a:pt x="54655" y="14545"/>
                    <a:pt x="50928" y="733"/>
                    <a:pt x="45646" y="733"/>
                  </a:cubicBezTo>
                  <a:cubicBezTo>
                    <a:pt x="45584" y="733"/>
                    <a:pt x="45521" y="735"/>
                    <a:pt x="45458" y="739"/>
                  </a:cubicBezTo>
                  <a:cubicBezTo>
                    <a:pt x="43113" y="894"/>
                    <a:pt x="52828" y="16812"/>
                    <a:pt x="54245" y="19706"/>
                  </a:cubicBezTo>
                  <a:cubicBezTo>
                    <a:pt x="52804" y="18991"/>
                    <a:pt x="51328" y="18336"/>
                    <a:pt x="49840" y="17753"/>
                  </a:cubicBezTo>
                  <a:lnTo>
                    <a:pt x="49887" y="17705"/>
                  </a:lnTo>
                  <a:cubicBezTo>
                    <a:pt x="49840" y="17693"/>
                    <a:pt x="49828" y="17693"/>
                    <a:pt x="49780" y="17681"/>
                  </a:cubicBezTo>
                  <a:cubicBezTo>
                    <a:pt x="48228" y="13103"/>
                    <a:pt x="40183" y="0"/>
                    <a:pt x="36753" y="0"/>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8" name="Google Shape;388;p21"/>
            <p:cNvSpPr/>
            <p:nvPr/>
          </p:nvSpPr>
          <p:spPr>
            <a:xfrm>
              <a:off x="4101922" y="573401"/>
              <a:ext cx="307373" cy="31336"/>
            </a:xfrm>
            <a:custGeom>
              <a:avLst/>
              <a:gdLst/>
              <a:ahLst/>
              <a:cxnLst/>
              <a:rect l="l" t="t" r="r" b="b"/>
              <a:pathLst>
                <a:path w="10633" h="1084" extrusionOk="0">
                  <a:moveTo>
                    <a:pt x="0" y="0"/>
                  </a:moveTo>
                  <a:cubicBezTo>
                    <a:pt x="0" y="381"/>
                    <a:pt x="7394" y="822"/>
                    <a:pt x="10633" y="1084"/>
                  </a:cubicBezTo>
                  <a:cubicBezTo>
                    <a:pt x="7775" y="167"/>
                    <a:pt x="1" y="0"/>
                    <a:pt x="0" y="0"/>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1"/>
            <p:cNvSpPr/>
            <p:nvPr/>
          </p:nvSpPr>
          <p:spPr>
            <a:xfrm>
              <a:off x="4233050" y="453287"/>
              <a:ext cx="412365" cy="108432"/>
            </a:xfrm>
            <a:custGeom>
              <a:avLst/>
              <a:gdLst/>
              <a:ahLst/>
              <a:cxnLst/>
              <a:rect l="l" t="t" r="r" b="b"/>
              <a:pathLst>
                <a:path w="14265" h="3751" extrusionOk="0">
                  <a:moveTo>
                    <a:pt x="84" y="0"/>
                  </a:moveTo>
                  <a:cubicBezTo>
                    <a:pt x="1" y="453"/>
                    <a:pt x="10062" y="2500"/>
                    <a:pt x="14264" y="3751"/>
                  </a:cubicBezTo>
                  <a:cubicBezTo>
                    <a:pt x="10514" y="1774"/>
                    <a:pt x="85" y="0"/>
                    <a:pt x="84" y="0"/>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1"/>
            <p:cNvSpPr/>
            <p:nvPr/>
          </p:nvSpPr>
          <p:spPr>
            <a:xfrm>
              <a:off x="4845357" y="179150"/>
              <a:ext cx="426472" cy="427311"/>
            </a:xfrm>
            <a:custGeom>
              <a:avLst/>
              <a:gdLst/>
              <a:ahLst/>
              <a:cxnLst/>
              <a:rect l="l" t="t" r="r" b="b"/>
              <a:pathLst>
                <a:path w="14753" h="14782" extrusionOk="0">
                  <a:moveTo>
                    <a:pt x="783" y="0"/>
                  </a:moveTo>
                  <a:cubicBezTo>
                    <a:pt x="693" y="0"/>
                    <a:pt x="622" y="25"/>
                    <a:pt x="572" y="77"/>
                  </a:cubicBezTo>
                  <a:cubicBezTo>
                    <a:pt x="1" y="672"/>
                    <a:pt x="5656" y="5745"/>
                    <a:pt x="7550" y="7471"/>
                  </a:cubicBezTo>
                  <a:cubicBezTo>
                    <a:pt x="10074" y="9781"/>
                    <a:pt x="12503" y="12210"/>
                    <a:pt x="14753" y="14781"/>
                  </a:cubicBezTo>
                  <a:cubicBezTo>
                    <a:pt x="12562" y="10558"/>
                    <a:pt x="2629" y="0"/>
                    <a:pt x="783" y="0"/>
                  </a:cubicBezTo>
                  <a:close/>
                </a:path>
              </a:pathLst>
            </a:custGeom>
            <a:solidFill>
              <a:srgbClr val="EF8520"/>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1"/>
            <p:cNvSpPr/>
            <p:nvPr/>
          </p:nvSpPr>
          <p:spPr>
            <a:xfrm>
              <a:off x="5139990" y="719127"/>
              <a:ext cx="1247330" cy="940968"/>
            </a:xfrm>
            <a:custGeom>
              <a:avLst/>
              <a:gdLst/>
              <a:ahLst/>
              <a:cxnLst/>
              <a:rect l="l" t="t" r="r" b="b"/>
              <a:pathLst>
                <a:path w="43149" h="32551" extrusionOk="0">
                  <a:moveTo>
                    <a:pt x="21097" y="0"/>
                  </a:moveTo>
                  <a:cubicBezTo>
                    <a:pt x="21074" y="0"/>
                    <a:pt x="21050" y="6"/>
                    <a:pt x="21027" y="20"/>
                  </a:cubicBezTo>
                  <a:cubicBezTo>
                    <a:pt x="20956" y="43"/>
                    <a:pt x="20968" y="198"/>
                    <a:pt x="21003" y="377"/>
                  </a:cubicBezTo>
                  <a:cubicBezTo>
                    <a:pt x="20991" y="389"/>
                    <a:pt x="20991" y="424"/>
                    <a:pt x="20968" y="448"/>
                  </a:cubicBezTo>
                  <a:cubicBezTo>
                    <a:pt x="20968" y="460"/>
                    <a:pt x="20968" y="460"/>
                    <a:pt x="20956" y="484"/>
                  </a:cubicBezTo>
                  <a:cubicBezTo>
                    <a:pt x="20932" y="567"/>
                    <a:pt x="20896" y="686"/>
                    <a:pt x="20884" y="805"/>
                  </a:cubicBezTo>
                  <a:lnTo>
                    <a:pt x="20884" y="841"/>
                  </a:lnTo>
                  <a:cubicBezTo>
                    <a:pt x="20872" y="901"/>
                    <a:pt x="20872" y="960"/>
                    <a:pt x="20849" y="1020"/>
                  </a:cubicBezTo>
                  <a:lnTo>
                    <a:pt x="20849" y="1043"/>
                  </a:lnTo>
                  <a:cubicBezTo>
                    <a:pt x="20849" y="1103"/>
                    <a:pt x="20837" y="1174"/>
                    <a:pt x="20837" y="1258"/>
                  </a:cubicBezTo>
                  <a:lnTo>
                    <a:pt x="20837" y="1270"/>
                  </a:lnTo>
                  <a:cubicBezTo>
                    <a:pt x="20789" y="1936"/>
                    <a:pt x="20837" y="2841"/>
                    <a:pt x="21003" y="3913"/>
                  </a:cubicBezTo>
                  <a:cubicBezTo>
                    <a:pt x="21230" y="5306"/>
                    <a:pt x="21658" y="6985"/>
                    <a:pt x="22396" y="8604"/>
                  </a:cubicBezTo>
                  <a:cubicBezTo>
                    <a:pt x="23563" y="11092"/>
                    <a:pt x="24825" y="13676"/>
                    <a:pt x="26647" y="15819"/>
                  </a:cubicBezTo>
                  <a:cubicBezTo>
                    <a:pt x="25171" y="15129"/>
                    <a:pt x="24409" y="14783"/>
                    <a:pt x="22908" y="14152"/>
                  </a:cubicBezTo>
                  <a:cubicBezTo>
                    <a:pt x="21861" y="13724"/>
                    <a:pt x="20825" y="13307"/>
                    <a:pt x="19765" y="12902"/>
                  </a:cubicBezTo>
                  <a:cubicBezTo>
                    <a:pt x="20932" y="12247"/>
                    <a:pt x="21027" y="9247"/>
                    <a:pt x="19884" y="6354"/>
                  </a:cubicBezTo>
                  <a:cubicBezTo>
                    <a:pt x="19527" y="5449"/>
                    <a:pt x="18979" y="4627"/>
                    <a:pt x="18348" y="3913"/>
                  </a:cubicBezTo>
                  <a:cubicBezTo>
                    <a:pt x="18265" y="3818"/>
                    <a:pt x="18170" y="3710"/>
                    <a:pt x="18086" y="3615"/>
                  </a:cubicBezTo>
                  <a:lnTo>
                    <a:pt x="18039" y="3579"/>
                  </a:lnTo>
                  <a:cubicBezTo>
                    <a:pt x="17848" y="3377"/>
                    <a:pt x="17658" y="3187"/>
                    <a:pt x="17455" y="3008"/>
                  </a:cubicBezTo>
                  <a:cubicBezTo>
                    <a:pt x="17443" y="2996"/>
                    <a:pt x="17431" y="2996"/>
                    <a:pt x="17431" y="2984"/>
                  </a:cubicBezTo>
                  <a:cubicBezTo>
                    <a:pt x="17336" y="2889"/>
                    <a:pt x="17241" y="2817"/>
                    <a:pt x="17146" y="2722"/>
                  </a:cubicBezTo>
                  <a:cubicBezTo>
                    <a:pt x="17039" y="2639"/>
                    <a:pt x="16955" y="2567"/>
                    <a:pt x="16848" y="2484"/>
                  </a:cubicBezTo>
                  <a:cubicBezTo>
                    <a:pt x="16836" y="2484"/>
                    <a:pt x="16836" y="2472"/>
                    <a:pt x="16824" y="2472"/>
                  </a:cubicBezTo>
                  <a:cubicBezTo>
                    <a:pt x="16729" y="2401"/>
                    <a:pt x="16646" y="2341"/>
                    <a:pt x="16550" y="2270"/>
                  </a:cubicBezTo>
                  <a:cubicBezTo>
                    <a:pt x="16538" y="2270"/>
                    <a:pt x="16538" y="2246"/>
                    <a:pt x="16527" y="2246"/>
                  </a:cubicBezTo>
                  <a:cubicBezTo>
                    <a:pt x="16431" y="2175"/>
                    <a:pt x="16324" y="2115"/>
                    <a:pt x="16241" y="2044"/>
                  </a:cubicBezTo>
                  <a:cubicBezTo>
                    <a:pt x="16146" y="1984"/>
                    <a:pt x="16062" y="1925"/>
                    <a:pt x="15991" y="1865"/>
                  </a:cubicBezTo>
                  <a:cubicBezTo>
                    <a:pt x="15967" y="1853"/>
                    <a:pt x="15955" y="1853"/>
                    <a:pt x="15943" y="1829"/>
                  </a:cubicBezTo>
                  <a:cubicBezTo>
                    <a:pt x="15776" y="1734"/>
                    <a:pt x="15610" y="1627"/>
                    <a:pt x="15467" y="1555"/>
                  </a:cubicBezTo>
                  <a:cubicBezTo>
                    <a:pt x="15455" y="1532"/>
                    <a:pt x="15431" y="1532"/>
                    <a:pt x="15419" y="1520"/>
                  </a:cubicBezTo>
                  <a:cubicBezTo>
                    <a:pt x="15360" y="1496"/>
                    <a:pt x="15288" y="1448"/>
                    <a:pt x="15229" y="1413"/>
                  </a:cubicBezTo>
                  <a:lnTo>
                    <a:pt x="15217" y="1401"/>
                  </a:lnTo>
                  <a:lnTo>
                    <a:pt x="15038" y="1317"/>
                  </a:lnTo>
                  <a:cubicBezTo>
                    <a:pt x="15014" y="1317"/>
                    <a:pt x="15003" y="1293"/>
                    <a:pt x="15003" y="1293"/>
                  </a:cubicBezTo>
                  <a:cubicBezTo>
                    <a:pt x="14955" y="1282"/>
                    <a:pt x="14919" y="1258"/>
                    <a:pt x="14872" y="1234"/>
                  </a:cubicBezTo>
                  <a:cubicBezTo>
                    <a:pt x="14860" y="1234"/>
                    <a:pt x="14860" y="1222"/>
                    <a:pt x="14836" y="1222"/>
                  </a:cubicBezTo>
                  <a:cubicBezTo>
                    <a:pt x="14800" y="1210"/>
                    <a:pt x="14753" y="1198"/>
                    <a:pt x="14717" y="1174"/>
                  </a:cubicBezTo>
                  <a:lnTo>
                    <a:pt x="14705" y="1174"/>
                  </a:lnTo>
                  <a:cubicBezTo>
                    <a:pt x="14681" y="1163"/>
                    <a:pt x="14645" y="1163"/>
                    <a:pt x="14633" y="1163"/>
                  </a:cubicBezTo>
                  <a:lnTo>
                    <a:pt x="14562" y="1163"/>
                  </a:lnTo>
                  <a:cubicBezTo>
                    <a:pt x="14514" y="1174"/>
                    <a:pt x="14467" y="1174"/>
                    <a:pt x="14419" y="1210"/>
                  </a:cubicBezTo>
                  <a:cubicBezTo>
                    <a:pt x="14395" y="1210"/>
                    <a:pt x="14383" y="1222"/>
                    <a:pt x="14348" y="1234"/>
                  </a:cubicBezTo>
                  <a:lnTo>
                    <a:pt x="14336" y="1258"/>
                  </a:lnTo>
                  <a:cubicBezTo>
                    <a:pt x="14300" y="1270"/>
                    <a:pt x="14288" y="1282"/>
                    <a:pt x="14264" y="1317"/>
                  </a:cubicBezTo>
                  <a:cubicBezTo>
                    <a:pt x="14229" y="1341"/>
                    <a:pt x="14205" y="1377"/>
                    <a:pt x="14181" y="1401"/>
                  </a:cubicBezTo>
                  <a:cubicBezTo>
                    <a:pt x="14181" y="1413"/>
                    <a:pt x="14169" y="1413"/>
                    <a:pt x="14169" y="1436"/>
                  </a:cubicBezTo>
                  <a:cubicBezTo>
                    <a:pt x="14145" y="1460"/>
                    <a:pt x="14122" y="1508"/>
                    <a:pt x="14098" y="1555"/>
                  </a:cubicBezTo>
                  <a:lnTo>
                    <a:pt x="14098" y="1567"/>
                  </a:lnTo>
                  <a:cubicBezTo>
                    <a:pt x="14062" y="1615"/>
                    <a:pt x="14050" y="1674"/>
                    <a:pt x="14026" y="1710"/>
                  </a:cubicBezTo>
                  <a:cubicBezTo>
                    <a:pt x="14026" y="1734"/>
                    <a:pt x="14026" y="1734"/>
                    <a:pt x="14002" y="1746"/>
                  </a:cubicBezTo>
                  <a:cubicBezTo>
                    <a:pt x="13979" y="1805"/>
                    <a:pt x="13967" y="1865"/>
                    <a:pt x="13931" y="1925"/>
                  </a:cubicBezTo>
                  <a:cubicBezTo>
                    <a:pt x="13907" y="1996"/>
                    <a:pt x="13883" y="2055"/>
                    <a:pt x="13860" y="2151"/>
                  </a:cubicBezTo>
                  <a:lnTo>
                    <a:pt x="13860" y="2163"/>
                  </a:lnTo>
                  <a:cubicBezTo>
                    <a:pt x="13645" y="2865"/>
                    <a:pt x="13550" y="3889"/>
                    <a:pt x="13693" y="5032"/>
                  </a:cubicBezTo>
                  <a:cubicBezTo>
                    <a:pt x="13788" y="5782"/>
                    <a:pt x="13991" y="6568"/>
                    <a:pt x="14336" y="7354"/>
                  </a:cubicBezTo>
                  <a:cubicBezTo>
                    <a:pt x="15157" y="9235"/>
                    <a:pt x="16348" y="11021"/>
                    <a:pt x="17455" y="12092"/>
                  </a:cubicBezTo>
                  <a:cubicBezTo>
                    <a:pt x="16943" y="11914"/>
                    <a:pt x="16408" y="11735"/>
                    <a:pt x="15884" y="11569"/>
                  </a:cubicBezTo>
                  <a:cubicBezTo>
                    <a:pt x="14336" y="9330"/>
                    <a:pt x="11764" y="7949"/>
                    <a:pt x="9204" y="7223"/>
                  </a:cubicBezTo>
                  <a:cubicBezTo>
                    <a:pt x="9121" y="7211"/>
                    <a:pt x="9061" y="7175"/>
                    <a:pt x="8990" y="7163"/>
                  </a:cubicBezTo>
                  <a:cubicBezTo>
                    <a:pt x="7395" y="6807"/>
                    <a:pt x="5610" y="6441"/>
                    <a:pt x="3862" y="6441"/>
                  </a:cubicBezTo>
                  <a:cubicBezTo>
                    <a:pt x="2921" y="6441"/>
                    <a:pt x="1991" y="6547"/>
                    <a:pt x="1108" y="6818"/>
                  </a:cubicBezTo>
                  <a:cubicBezTo>
                    <a:pt x="894" y="6878"/>
                    <a:pt x="715" y="6973"/>
                    <a:pt x="548" y="7056"/>
                  </a:cubicBezTo>
                  <a:cubicBezTo>
                    <a:pt x="239" y="7235"/>
                    <a:pt x="60" y="7449"/>
                    <a:pt x="13" y="7699"/>
                  </a:cubicBezTo>
                  <a:cubicBezTo>
                    <a:pt x="13" y="7723"/>
                    <a:pt x="13" y="7759"/>
                    <a:pt x="1" y="7782"/>
                  </a:cubicBezTo>
                  <a:cubicBezTo>
                    <a:pt x="1" y="7830"/>
                    <a:pt x="1" y="7878"/>
                    <a:pt x="13" y="7925"/>
                  </a:cubicBezTo>
                  <a:cubicBezTo>
                    <a:pt x="13" y="7937"/>
                    <a:pt x="13" y="7949"/>
                    <a:pt x="36" y="7961"/>
                  </a:cubicBezTo>
                  <a:cubicBezTo>
                    <a:pt x="36" y="7997"/>
                    <a:pt x="48" y="8020"/>
                    <a:pt x="60" y="8056"/>
                  </a:cubicBezTo>
                  <a:cubicBezTo>
                    <a:pt x="60" y="8068"/>
                    <a:pt x="72" y="8080"/>
                    <a:pt x="72" y="8116"/>
                  </a:cubicBezTo>
                  <a:lnTo>
                    <a:pt x="120" y="8199"/>
                  </a:lnTo>
                  <a:cubicBezTo>
                    <a:pt x="132" y="8223"/>
                    <a:pt x="132" y="8247"/>
                    <a:pt x="155" y="8259"/>
                  </a:cubicBezTo>
                  <a:cubicBezTo>
                    <a:pt x="167" y="8294"/>
                    <a:pt x="179" y="8318"/>
                    <a:pt x="215" y="8354"/>
                  </a:cubicBezTo>
                  <a:cubicBezTo>
                    <a:pt x="227" y="8366"/>
                    <a:pt x="239" y="8401"/>
                    <a:pt x="251" y="8413"/>
                  </a:cubicBezTo>
                  <a:cubicBezTo>
                    <a:pt x="275" y="8437"/>
                    <a:pt x="298" y="8473"/>
                    <a:pt x="334" y="8497"/>
                  </a:cubicBezTo>
                  <a:cubicBezTo>
                    <a:pt x="346" y="8521"/>
                    <a:pt x="358" y="8532"/>
                    <a:pt x="370" y="8556"/>
                  </a:cubicBezTo>
                  <a:lnTo>
                    <a:pt x="465" y="8652"/>
                  </a:lnTo>
                  <a:lnTo>
                    <a:pt x="513" y="8699"/>
                  </a:lnTo>
                  <a:cubicBezTo>
                    <a:pt x="536" y="8723"/>
                    <a:pt x="584" y="8771"/>
                    <a:pt x="632" y="8794"/>
                  </a:cubicBezTo>
                  <a:cubicBezTo>
                    <a:pt x="644" y="8818"/>
                    <a:pt x="656" y="8830"/>
                    <a:pt x="667" y="8830"/>
                  </a:cubicBezTo>
                  <a:cubicBezTo>
                    <a:pt x="727" y="8878"/>
                    <a:pt x="787" y="8937"/>
                    <a:pt x="846" y="8973"/>
                  </a:cubicBezTo>
                  <a:cubicBezTo>
                    <a:pt x="906" y="9021"/>
                    <a:pt x="965" y="9068"/>
                    <a:pt x="1048" y="9128"/>
                  </a:cubicBezTo>
                  <a:cubicBezTo>
                    <a:pt x="1060" y="9140"/>
                    <a:pt x="1084" y="9152"/>
                    <a:pt x="1108" y="9175"/>
                  </a:cubicBezTo>
                  <a:cubicBezTo>
                    <a:pt x="1144" y="9199"/>
                    <a:pt x="1203" y="9247"/>
                    <a:pt x="1263" y="9271"/>
                  </a:cubicBezTo>
                  <a:cubicBezTo>
                    <a:pt x="1298" y="9294"/>
                    <a:pt x="1310" y="9306"/>
                    <a:pt x="1346" y="9318"/>
                  </a:cubicBezTo>
                  <a:cubicBezTo>
                    <a:pt x="1382" y="9354"/>
                    <a:pt x="1441" y="9378"/>
                    <a:pt x="1501" y="9425"/>
                  </a:cubicBezTo>
                  <a:lnTo>
                    <a:pt x="1596" y="9473"/>
                  </a:lnTo>
                  <a:cubicBezTo>
                    <a:pt x="1656" y="9497"/>
                    <a:pt x="1703" y="9533"/>
                    <a:pt x="1763" y="9556"/>
                  </a:cubicBezTo>
                  <a:lnTo>
                    <a:pt x="1846" y="9604"/>
                  </a:lnTo>
                  <a:cubicBezTo>
                    <a:pt x="1906" y="9628"/>
                    <a:pt x="1965" y="9664"/>
                    <a:pt x="2025" y="9711"/>
                  </a:cubicBezTo>
                  <a:lnTo>
                    <a:pt x="2120" y="9747"/>
                  </a:lnTo>
                  <a:cubicBezTo>
                    <a:pt x="2191" y="9783"/>
                    <a:pt x="2251" y="9830"/>
                    <a:pt x="2322" y="9854"/>
                  </a:cubicBezTo>
                  <a:cubicBezTo>
                    <a:pt x="2358" y="9866"/>
                    <a:pt x="2370" y="9890"/>
                    <a:pt x="2394" y="9902"/>
                  </a:cubicBezTo>
                  <a:lnTo>
                    <a:pt x="2668" y="10033"/>
                  </a:lnTo>
                  <a:cubicBezTo>
                    <a:pt x="2680" y="10033"/>
                    <a:pt x="2680" y="10045"/>
                    <a:pt x="2692" y="10045"/>
                  </a:cubicBezTo>
                  <a:cubicBezTo>
                    <a:pt x="2799" y="10092"/>
                    <a:pt x="2906" y="10152"/>
                    <a:pt x="3025" y="10199"/>
                  </a:cubicBezTo>
                  <a:cubicBezTo>
                    <a:pt x="4394" y="10818"/>
                    <a:pt x="6109" y="11414"/>
                    <a:pt x="7835" y="11866"/>
                  </a:cubicBezTo>
                  <a:cubicBezTo>
                    <a:pt x="9170" y="12215"/>
                    <a:pt x="10635" y="12427"/>
                    <a:pt x="12092" y="12427"/>
                  </a:cubicBezTo>
                  <a:cubicBezTo>
                    <a:pt x="13325" y="12427"/>
                    <a:pt x="14553" y="12275"/>
                    <a:pt x="15693" y="11926"/>
                  </a:cubicBezTo>
                  <a:cubicBezTo>
                    <a:pt x="16467" y="12211"/>
                    <a:pt x="17253" y="12509"/>
                    <a:pt x="18027" y="12807"/>
                  </a:cubicBezTo>
                  <a:cubicBezTo>
                    <a:pt x="16550" y="12926"/>
                    <a:pt x="14336" y="13533"/>
                    <a:pt x="12633" y="14867"/>
                  </a:cubicBezTo>
                  <a:cubicBezTo>
                    <a:pt x="10752" y="16379"/>
                    <a:pt x="8335" y="19486"/>
                    <a:pt x="9264" y="21141"/>
                  </a:cubicBezTo>
                  <a:cubicBezTo>
                    <a:pt x="9276" y="21153"/>
                    <a:pt x="9299" y="21177"/>
                    <a:pt x="9335" y="21201"/>
                  </a:cubicBezTo>
                  <a:cubicBezTo>
                    <a:pt x="9660" y="21398"/>
                    <a:pt x="10042" y="21483"/>
                    <a:pt x="10461" y="21483"/>
                  </a:cubicBezTo>
                  <a:cubicBezTo>
                    <a:pt x="12347" y="21483"/>
                    <a:pt x="14969" y="19757"/>
                    <a:pt x="16372" y="18724"/>
                  </a:cubicBezTo>
                  <a:cubicBezTo>
                    <a:pt x="18670" y="17034"/>
                    <a:pt x="19646" y="14486"/>
                    <a:pt x="19753" y="13474"/>
                  </a:cubicBezTo>
                  <a:cubicBezTo>
                    <a:pt x="20777" y="13890"/>
                    <a:pt x="21789" y="14319"/>
                    <a:pt x="22801" y="14771"/>
                  </a:cubicBezTo>
                  <a:cubicBezTo>
                    <a:pt x="24409" y="15462"/>
                    <a:pt x="25194" y="15819"/>
                    <a:pt x="26778" y="16593"/>
                  </a:cubicBezTo>
                  <a:cubicBezTo>
                    <a:pt x="26706" y="16593"/>
                    <a:pt x="26635" y="16604"/>
                    <a:pt x="26571" y="16604"/>
                  </a:cubicBezTo>
                  <a:cubicBezTo>
                    <a:pt x="26538" y="16604"/>
                    <a:pt x="26508" y="16601"/>
                    <a:pt x="26480" y="16593"/>
                  </a:cubicBezTo>
                  <a:cubicBezTo>
                    <a:pt x="26075" y="16617"/>
                    <a:pt x="25647" y="16641"/>
                    <a:pt x="25182" y="16724"/>
                  </a:cubicBezTo>
                  <a:cubicBezTo>
                    <a:pt x="24718" y="16819"/>
                    <a:pt x="24242" y="16938"/>
                    <a:pt x="23754" y="17105"/>
                  </a:cubicBezTo>
                  <a:cubicBezTo>
                    <a:pt x="23289" y="17272"/>
                    <a:pt x="22813" y="17450"/>
                    <a:pt x="22361" y="17653"/>
                  </a:cubicBezTo>
                  <a:cubicBezTo>
                    <a:pt x="21420" y="18081"/>
                    <a:pt x="20491" y="18641"/>
                    <a:pt x="19658" y="19284"/>
                  </a:cubicBezTo>
                  <a:cubicBezTo>
                    <a:pt x="19229" y="19629"/>
                    <a:pt x="18801" y="19974"/>
                    <a:pt x="18408" y="20332"/>
                  </a:cubicBezTo>
                  <a:cubicBezTo>
                    <a:pt x="18039" y="20653"/>
                    <a:pt x="17670" y="20998"/>
                    <a:pt x="17312" y="21320"/>
                  </a:cubicBezTo>
                  <a:cubicBezTo>
                    <a:pt x="16598" y="21963"/>
                    <a:pt x="15931" y="22606"/>
                    <a:pt x="15372" y="23225"/>
                  </a:cubicBezTo>
                  <a:cubicBezTo>
                    <a:pt x="14955" y="23737"/>
                    <a:pt x="14467" y="24249"/>
                    <a:pt x="14169" y="24689"/>
                  </a:cubicBezTo>
                  <a:cubicBezTo>
                    <a:pt x="13871" y="25142"/>
                    <a:pt x="13741" y="25535"/>
                    <a:pt x="13883" y="25856"/>
                  </a:cubicBezTo>
                  <a:lnTo>
                    <a:pt x="13931" y="25939"/>
                  </a:lnTo>
                  <a:cubicBezTo>
                    <a:pt x="14110" y="26225"/>
                    <a:pt x="14514" y="26392"/>
                    <a:pt x="15110" y="26451"/>
                  </a:cubicBezTo>
                  <a:cubicBezTo>
                    <a:pt x="15244" y="26462"/>
                    <a:pt x="15387" y="26468"/>
                    <a:pt x="15540" y="26468"/>
                  </a:cubicBezTo>
                  <a:cubicBezTo>
                    <a:pt x="15727" y="26468"/>
                    <a:pt x="15929" y="26459"/>
                    <a:pt x="16146" y="26439"/>
                  </a:cubicBezTo>
                  <a:cubicBezTo>
                    <a:pt x="16348" y="26404"/>
                    <a:pt x="16562" y="26380"/>
                    <a:pt x="16789" y="26332"/>
                  </a:cubicBezTo>
                  <a:cubicBezTo>
                    <a:pt x="16908" y="26297"/>
                    <a:pt x="17015" y="26273"/>
                    <a:pt x="17134" y="26237"/>
                  </a:cubicBezTo>
                  <a:cubicBezTo>
                    <a:pt x="17253" y="26213"/>
                    <a:pt x="17360" y="26166"/>
                    <a:pt x="17479" y="26142"/>
                  </a:cubicBezTo>
                  <a:cubicBezTo>
                    <a:pt x="18324" y="25880"/>
                    <a:pt x="19289" y="25523"/>
                    <a:pt x="20289" y="25023"/>
                  </a:cubicBezTo>
                  <a:cubicBezTo>
                    <a:pt x="20777" y="24761"/>
                    <a:pt x="21301" y="24487"/>
                    <a:pt x="21789" y="24189"/>
                  </a:cubicBezTo>
                  <a:cubicBezTo>
                    <a:pt x="22265" y="23891"/>
                    <a:pt x="22730" y="23570"/>
                    <a:pt x="23194" y="23260"/>
                  </a:cubicBezTo>
                  <a:cubicBezTo>
                    <a:pt x="24111" y="22606"/>
                    <a:pt x="24909" y="21891"/>
                    <a:pt x="25563" y="21189"/>
                  </a:cubicBezTo>
                  <a:cubicBezTo>
                    <a:pt x="25885" y="20855"/>
                    <a:pt x="26194" y="20498"/>
                    <a:pt x="26456" y="20165"/>
                  </a:cubicBezTo>
                  <a:cubicBezTo>
                    <a:pt x="26706" y="19843"/>
                    <a:pt x="26933" y="19546"/>
                    <a:pt x="27147" y="19260"/>
                  </a:cubicBezTo>
                  <a:cubicBezTo>
                    <a:pt x="27373" y="18974"/>
                    <a:pt x="27564" y="18712"/>
                    <a:pt x="27742" y="18486"/>
                  </a:cubicBezTo>
                  <a:cubicBezTo>
                    <a:pt x="27861" y="18260"/>
                    <a:pt x="27980" y="18093"/>
                    <a:pt x="28135" y="17950"/>
                  </a:cubicBezTo>
                  <a:cubicBezTo>
                    <a:pt x="28278" y="17796"/>
                    <a:pt x="28445" y="17700"/>
                    <a:pt x="28528" y="17593"/>
                  </a:cubicBezTo>
                  <a:cubicBezTo>
                    <a:pt x="28564" y="17569"/>
                    <a:pt x="28588" y="17534"/>
                    <a:pt x="28611" y="17498"/>
                  </a:cubicBezTo>
                  <a:cubicBezTo>
                    <a:pt x="29623" y="18010"/>
                    <a:pt x="30124" y="18272"/>
                    <a:pt x="31124" y="18808"/>
                  </a:cubicBezTo>
                  <a:cubicBezTo>
                    <a:pt x="32493" y="19546"/>
                    <a:pt x="33850" y="20296"/>
                    <a:pt x="35207" y="21094"/>
                  </a:cubicBezTo>
                  <a:cubicBezTo>
                    <a:pt x="35481" y="21260"/>
                    <a:pt x="35779" y="21439"/>
                    <a:pt x="36065" y="21594"/>
                  </a:cubicBezTo>
                  <a:cubicBezTo>
                    <a:pt x="33207" y="21784"/>
                    <a:pt x="30278" y="22891"/>
                    <a:pt x="28076" y="24570"/>
                  </a:cubicBezTo>
                  <a:cubicBezTo>
                    <a:pt x="25873" y="26261"/>
                    <a:pt x="21218" y="30273"/>
                    <a:pt x="22063" y="32369"/>
                  </a:cubicBezTo>
                  <a:cubicBezTo>
                    <a:pt x="22063" y="32393"/>
                    <a:pt x="22075" y="32393"/>
                    <a:pt x="22087" y="32404"/>
                  </a:cubicBezTo>
                  <a:cubicBezTo>
                    <a:pt x="22087" y="32416"/>
                    <a:pt x="22087" y="32440"/>
                    <a:pt x="22111" y="32464"/>
                  </a:cubicBezTo>
                  <a:cubicBezTo>
                    <a:pt x="22134" y="32500"/>
                    <a:pt x="22182" y="32524"/>
                    <a:pt x="22253" y="32524"/>
                  </a:cubicBezTo>
                  <a:cubicBezTo>
                    <a:pt x="22439" y="32542"/>
                    <a:pt x="22626" y="32550"/>
                    <a:pt x="22815" y="32550"/>
                  </a:cubicBezTo>
                  <a:cubicBezTo>
                    <a:pt x="25860" y="32550"/>
                    <a:pt x="29190" y="30283"/>
                    <a:pt x="31421" y="28714"/>
                  </a:cubicBezTo>
                  <a:cubicBezTo>
                    <a:pt x="33731" y="27082"/>
                    <a:pt x="36065" y="25082"/>
                    <a:pt x="37267" y="22308"/>
                  </a:cubicBezTo>
                  <a:cubicBezTo>
                    <a:pt x="39256" y="23510"/>
                    <a:pt x="41220" y="24796"/>
                    <a:pt x="43149" y="26106"/>
                  </a:cubicBezTo>
                  <a:cubicBezTo>
                    <a:pt x="41303" y="24606"/>
                    <a:pt x="39387" y="23201"/>
                    <a:pt x="37410" y="21891"/>
                  </a:cubicBezTo>
                  <a:cubicBezTo>
                    <a:pt x="38029" y="21629"/>
                    <a:pt x="38255" y="20355"/>
                    <a:pt x="38732" y="18808"/>
                  </a:cubicBezTo>
                  <a:cubicBezTo>
                    <a:pt x="38803" y="18593"/>
                    <a:pt x="38863" y="18331"/>
                    <a:pt x="38934" y="18069"/>
                  </a:cubicBezTo>
                  <a:cubicBezTo>
                    <a:pt x="38958" y="17998"/>
                    <a:pt x="38982" y="17903"/>
                    <a:pt x="38994" y="17831"/>
                  </a:cubicBezTo>
                  <a:cubicBezTo>
                    <a:pt x="39017" y="17796"/>
                    <a:pt x="39017" y="17760"/>
                    <a:pt x="39029" y="17724"/>
                  </a:cubicBezTo>
                  <a:cubicBezTo>
                    <a:pt x="39053" y="17605"/>
                    <a:pt x="39089" y="17486"/>
                    <a:pt x="39101" y="17355"/>
                  </a:cubicBezTo>
                  <a:cubicBezTo>
                    <a:pt x="39160" y="17057"/>
                    <a:pt x="39208" y="16724"/>
                    <a:pt x="39220" y="16355"/>
                  </a:cubicBezTo>
                  <a:cubicBezTo>
                    <a:pt x="39232" y="16057"/>
                    <a:pt x="39256" y="15748"/>
                    <a:pt x="39268" y="15438"/>
                  </a:cubicBezTo>
                  <a:cubicBezTo>
                    <a:pt x="39279" y="15152"/>
                    <a:pt x="39279" y="14855"/>
                    <a:pt x="39291" y="14569"/>
                  </a:cubicBezTo>
                  <a:cubicBezTo>
                    <a:pt x="39291" y="14438"/>
                    <a:pt x="39315" y="14307"/>
                    <a:pt x="39315" y="14164"/>
                  </a:cubicBezTo>
                  <a:lnTo>
                    <a:pt x="39315" y="14069"/>
                  </a:lnTo>
                  <a:lnTo>
                    <a:pt x="39315" y="13926"/>
                  </a:lnTo>
                  <a:lnTo>
                    <a:pt x="39315" y="13664"/>
                  </a:lnTo>
                  <a:cubicBezTo>
                    <a:pt x="39315" y="13485"/>
                    <a:pt x="39315" y="13295"/>
                    <a:pt x="39291" y="13116"/>
                  </a:cubicBezTo>
                  <a:cubicBezTo>
                    <a:pt x="39279" y="12557"/>
                    <a:pt x="39220" y="12009"/>
                    <a:pt x="39137" y="11461"/>
                  </a:cubicBezTo>
                  <a:cubicBezTo>
                    <a:pt x="39077" y="11092"/>
                    <a:pt x="38994" y="10711"/>
                    <a:pt x="38922" y="10378"/>
                  </a:cubicBezTo>
                  <a:cubicBezTo>
                    <a:pt x="38756" y="9664"/>
                    <a:pt x="38541" y="8985"/>
                    <a:pt x="38303" y="8354"/>
                  </a:cubicBezTo>
                  <a:cubicBezTo>
                    <a:pt x="38184" y="8032"/>
                    <a:pt x="38041" y="7723"/>
                    <a:pt x="37922" y="7425"/>
                  </a:cubicBezTo>
                  <a:cubicBezTo>
                    <a:pt x="37863" y="7282"/>
                    <a:pt x="37791" y="7128"/>
                    <a:pt x="37732" y="6985"/>
                  </a:cubicBezTo>
                  <a:cubicBezTo>
                    <a:pt x="37672" y="6830"/>
                    <a:pt x="37601" y="6699"/>
                    <a:pt x="37541" y="6544"/>
                  </a:cubicBezTo>
                  <a:cubicBezTo>
                    <a:pt x="37470" y="6401"/>
                    <a:pt x="37410" y="6246"/>
                    <a:pt x="37327" y="6116"/>
                  </a:cubicBezTo>
                  <a:lnTo>
                    <a:pt x="37112" y="5675"/>
                  </a:lnTo>
                  <a:cubicBezTo>
                    <a:pt x="36815" y="5092"/>
                    <a:pt x="36493" y="4568"/>
                    <a:pt x="36196" y="4103"/>
                  </a:cubicBezTo>
                  <a:cubicBezTo>
                    <a:pt x="35588" y="3187"/>
                    <a:pt x="35029" y="2460"/>
                    <a:pt x="34588" y="1936"/>
                  </a:cubicBezTo>
                  <a:cubicBezTo>
                    <a:pt x="34434" y="1746"/>
                    <a:pt x="34279" y="1579"/>
                    <a:pt x="34160" y="1460"/>
                  </a:cubicBezTo>
                  <a:cubicBezTo>
                    <a:pt x="34088" y="1365"/>
                    <a:pt x="34017" y="1305"/>
                    <a:pt x="33945" y="1246"/>
                  </a:cubicBezTo>
                  <a:cubicBezTo>
                    <a:pt x="33934" y="1234"/>
                    <a:pt x="33934" y="1234"/>
                    <a:pt x="33922" y="1234"/>
                  </a:cubicBezTo>
                  <a:cubicBezTo>
                    <a:pt x="33771" y="1116"/>
                    <a:pt x="33689" y="1066"/>
                    <a:pt x="33622" y="1066"/>
                  </a:cubicBezTo>
                  <a:cubicBezTo>
                    <a:pt x="33614" y="1066"/>
                    <a:pt x="33607" y="1066"/>
                    <a:pt x="33600" y="1067"/>
                  </a:cubicBezTo>
                  <a:cubicBezTo>
                    <a:pt x="33576" y="1067"/>
                    <a:pt x="33564" y="1091"/>
                    <a:pt x="33553" y="1103"/>
                  </a:cubicBezTo>
                  <a:lnTo>
                    <a:pt x="33505" y="1103"/>
                  </a:lnTo>
                  <a:cubicBezTo>
                    <a:pt x="33326" y="1103"/>
                    <a:pt x="33124" y="1389"/>
                    <a:pt x="32933" y="1913"/>
                  </a:cubicBezTo>
                  <a:cubicBezTo>
                    <a:pt x="32850" y="2175"/>
                    <a:pt x="32779" y="2508"/>
                    <a:pt x="32719" y="2877"/>
                  </a:cubicBezTo>
                  <a:cubicBezTo>
                    <a:pt x="32660" y="3246"/>
                    <a:pt x="32612" y="3675"/>
                    <a:pt x="32600" y="4139"/>
                  </a:cubicBezTo>
                  <a:cubicBezTo>
                    <a:pt x="32576" y="4365"/>
                    <a:pt x="32576" y="4603"/>
                    <a:pt x="32564" y="4842"/>
                  </a:cubicBezTo>
                  <a:cubicBezTo>
                    <a:pt x="32552" y="5080"/>
                    <a:pt x="32552" y="5330"/>
                    <a:pt x="32552" y="5580"/>
                  </a:cubicBezTo>
                  <a:cubicBezTo>
                    <a:pt x="32552" y="5699"/>
                    <a:pt x="32552" y="5830"/>
                    <a:pt x="32540" y="5949"/>
                  </a:cubicBezTo>
                  <a:lnTo>
                    <a:pt x="32540" y="6223"/>
                  </a:lnTo>
                  <a:lnTo>
                    <a:pt x="32540" y="6389"/>
                  </a:lnTo>
                  <a:cubicBezTo>
                    <a:pt x="32540" y="6592"/>
                    <a:pt x="32552" y="6806"/>
                    <a:pt x="32564" y="7008"/>
                  </a:cubicBezTo>
                  <a:cubicBezTo>
                    <a:pt x="32564" y="7104"/>
                    <a:pt x="32564" y="7187"/>
                    <a:pt x="32576" y="7282"/>
                  </a:cubicBezTo>
                  <a:cubicBezTo>
                    <a:pt x="32612" y="7580"/>
                    <a:pt x="32636" y="7890"/>
                    <a:pt x="32671" y="8187"/>
                  </a:cubicBezTo>
                  <a:cubicBezTo>
                    <a:pt x="32695" y="8497"/>
                    <a:pt x="32743" y="8794"/>
                    <a:pt x="32791" y="9104"/>
                  </a:cubicBezTo>
                  <a:cubicBezTo>
                    <a:pt x="32874" y="9735"/>
                    <a:pt x="32981" y="10342"/>
                    <a:pt x="33100" y="10949"/>
                  </a:cubicBezTo>
                  <a:cubicBezTo>
                    <a:pt x="33160" y="11271"/>
                    <a:pt x="33219" y="11592"/>
                    <a:pt x="33267" y="11890"/>
                  </a:cubicBezTo>
                  <a:cubicBezTo>
                    <a:pt x="33326" y="12188"/>
                    <a:pt x="33374" y="12497"/>
                    <a:pt x="33410" y="12783"/>
                  </a:cubicBezTo>
                  <a:cubicBezTo>
                    <a:pt x="33433" y="12878"/>
                    <a:pt x="33433" y="12926"/>
                    <a:pt x="33445" y="13009"/>
                  </a:cubicBezTo>
                  <a:cubicBezTo>
                    <a:pt x="33457" y="13116"/>
                    <a:pt x="33457" y="13152"/>
                    <a:pt x="33469" y="13259"/>
                  </a:cubicBezTo>
                  <a:cubicBezTo>
                    <a:pt x="33505" y="13450"/>
                    <a:pt x="33529" y="13652"/>
                    <a:pt x="33564" y="13831"/>
                  </a:cubicBezTo>
                  <a:cubicBezTo>
                    <a:pt x="33624" y="14200"/>
                    <a:pt x="33695" y="14545"/>
                    <a:pt x="33767" y="14867"/>
                  </a:cubicBezTo>
                  <a:cubicBezTo>
                    <a:pt x="33803" y="15033"/>
                    <a:pt x="33850" y="15176"/>
                    <a:pt x="33874" y="15343"/>
                  </a:cubicBezTo>
                  <a:cubicBezTo>
                    <a:pt x="33886" y="15438"/>
                    <a:pt x="33910" y="15474"/>
                    <a:pt x="33934" y="15569"/>
                  </a:cubicBezTo>
                  <a:cubicBezTo>
                    <a:pt x="33945" y="15617"/>
                    <a:pt x="33945" y="15629"/>
                    <a:pt x="33969" y="15676"/>
                  </a:cubicBezTo>
                  <a:cubicBezTo>
                    <a:pt x="33981" y="15700"/>
                    <a:pt x="33981" y="15736"/>
                    <a:pt x="33993" y="15760"/>
                  </a:cubicBezTo>
                  <a:cubicBezTo>
                    <a:pt x="34053" y="15998"/>
                    <a:pt x="34112" y="16272"/>
                    <a:pt x="34172" y="16533"/>
                  </a:cubicBezTo>
                  <a:cubicBezTo>
                    <a:pt x="34279" y="17081"/>
                    <a:pt x="34386" y="17676"/>
                    <a:pt x="34541" y="18272"/>
                  </a:cubicBezTo>
                  <a:cubicBezTo>
                    <a:pt x="34815" y="19320"/>
                    <a:pt x="35219" y="20177"/>
                    <a:pt x="35648" y="20808"/>
                  </a:cubicBezTo>
                  <a:cubicBezTo>
                    <a:pt x="35553" y="20748"/>
                    <a:pt x="35458" y="20689"/>
                    <a:pt x="35362" y="20629"/>
                  </a:cubicBezTo>
                  <a:cubicBezTo>
                    <a:pt x="34041" y="19796"/>
                    <a:pt x="32683" y="19010"/>
                    <a:pt x="31314" y="18248"/>
                  </a:cubicBezTo>
                  <a:cubicBezTo>
                    <a:pt x="30302" y="17700"/>
                    <a:pt x="29802" y="17415"/>
                    <a:pt x="28766" y="16891"/>
                  </a:cubicBezTo>
                  <a:cubicBezTo>
                    <a:pt x="30659" y="14378"/>
                    <a:pt x="28873" y="10116"/>
                    <a:pt x="27992" y="7723"/>
                  </a:cubicBezTo>
                  <a:cubicBezTo>
                    <a:pt x="27778" y="7104"/>
                    <a:pt x="27433" y="6473"/>
                    <a:pt x="27087" y="5889"/>
                  </a:cubicBezTo>
                  <a:cubicBezTo>
                    <a:pt x="25778" y="3675"/>
                    <a:pt x="23992" y="1901"/>
                    <a:pt x="22754" y="936"/>
                  </a:cubicBezTo>
                  <a:lnTo>
                    <a:pt x="22742" y="924"/>
                  </a:lnTo>
                  <a:cubicBezTo>
                    <a:pt x="22682" y="877"/>
                    <a:pt x="22634" y="853"/>
                    <a:pt x="22599" y="805"/>
                  </a:cubicBezTo>
                  <a:cubicBezTo>
                    <a:pt x="22575" y="793"/>
                    <a:pt x="22563" y="793"/>
                    <a:pt x="22551" y="770"/>
                  </a:cubicBezTo>
                  <a:cubicBezTo>
                    <a:pt x="22504" y="746"/>
                    <a:pt x="22456" y="698"/>
                    <a:pt x="22420" y="674"/>
                  </a:cubicBezTo>
                  <a:cubicBezTo>
                    <a:pt x="22396" y="651"/>
                    <a:pt x="22384" y="639"/>
                    <a:pt x="22373" y="639"/>
                  </a:cubicBezTo>
                  <a:cubicBezTo>
                    <a:pt x="22325" y="615"/>
                    <a:pt x="22301" y="579"/>
                    <a:pt x="22253" y="555"/>
                  </a:cubicBezTo>
                  <a:cubicBezTo>
                    <a:pt x="22242" y="543"/>
                    <a:pt x="22218" y="520"/>
                    <a:pt x="22194" y="520"/>
                  </a:cubicBezTo>
                  <a:cubicBezTo>
                    <a:pt x="22158" y="496"/>
                    <a:pt x="22123" y="472"/>
                    <a:pt x="22087" y="448"/>
                  </a:cubicBezTo>
                  <a:cubicBezTo>
                    <a:pt x="22075" y="436"/>
                    <a:pt x="22063" y="436"/>
                    <a:pt x="22039" y="424"/>
                  </a:cubicBezTo>
                  <a:cubicBezTo>
                    <a:pt x="21980" y="389"/>
                    <a:pt x="21944" y="341"/>
                    <a:pt x="21896" y="317"/>
                  </a:cubicBezTo>
                  <a:cubicBezTo>
                    <a:pt x="21861" y="305"/>
                    <a:pt x="21849" y="281"/>
                    <a:pt x="21825" y="270"/>
                  </a:cubicBezTo>
                  <a:cubicBezTo>
                    <a:pt x="21801" y="258"/>
                    <a:pt x="21777" y="258"/>
                    <a:pt x="21765" y="246"/>
                  </a:cubicBezTo>
                  <a:cubicBezTo>
                    <a:pt x="21730" y="222"/>
                    <a:pt x="21718" y="210"/>
                    <a:pt x="21682" y="198"/>
                  </a:cubicBezTo>
                  <a:cubicBezTo>
                    <a:pt x="21670" y="186"/>
                    <a:pt x="21658" y="186"/>
                    <a:pt x="21646" y="162"/>
                  </a:cubicBezTo>
                  <a:cubicBezTo>
                    <a:pt x="21622" y="150"/>
                    <a:pt x="21599" y="150"/>
                    <a:pt x="21587" y="139"/>
                  </a:cubicBezTo>
                  <a:cubicBezTo>
                    <a:pt x="21563" y="139"/>
                    <a:pt x="21551" y="127"/>
                    <a:pt x="21539" y="127"/>
                  </a:cubicBezTo>
                  <a:cubicBezTo>
                    <a:pt x="21527" y="103"/>
                    <a:pt x="21503" y="103"/>
                    <a:pt x="21491" y="103"/>
                  </a:cubicBezTo>
                  <a:cubicBezTo>
                    <a:pt x="21480" y="103"/>
                    <a:pt x="21480" y="103"/>
                    <a:pt x="21468" y="91"/>
                  </a:cubicBezTo>
                  <a:cubicBezTo>
                    <a:pt x="21444" y="91"/>
                    <a:pt x="21432" y="79"/>
                    <a:pt x="21420" y="79"/>
                  </a:cubicBezTo>
                  <a:lnTo>
                    <a:pt x="21361" y="79"/>
                  </a:lnTo>
                  <a:cubicBezTo>
                    <a:pt x="21349" y="79"/>
                    <a:pt x="21313" y="91"/>
                    <a:pt x="21301" y="91"/>
                  </a:cubicBezTo>
                  <a:cubicBezTo>
                    <a:pt x="21224" y="39"/>
                    <a:pt x="21159" y="0"/>
                    <a:pt x="21097" y="0"/>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1"/>
            <p:cNvSpPr/>
            <p:nvPr/>
          </p:nvSpPr>
          <p:spPr>
            <a:xfrm>
              <a:off x="5652506" y="288076"/>
              <a:ext cx="545658" cy="722572"/>
            </a:xfrm>
            <a:custGeom>
              <a:avLst/>
              <a:gdLst/>
              <a:ahLst/>
              <a:cxnLst/>
              <a:rect l="l" t="t" r="r" b="b"/>
              <a:pathLst>
                <a:path w="18876" h="24996" extrusionOk="0">
                  <a:moveTo>
                    <a:pt x="512" y="0"/>
                  </a:moveTo>
                  <a:lnTo>
                    <a:pt x="512" y="0"/>
                  </a:lnTo>
                  <a:cubicBezTo>
                    <a:pt x="512" y="0"/>
                    <a:pt x="0" y="1263"/>
                    <a:pt x="2322" y="9477"/>
                  </a:cubicBezTo>
                  <a:cubicBezTo>
                    <a:pt x="4715" y="17550"/>
                    <a:pt x="12609" y="22729"/>
                    <a:pt x="16324" y="24777"/>
                  </a:cubicBezTo>
                  <a:cubicBezTo>
                    <a:pt x="16593" y="24927"/>
                    <a:pt x="16876" y="24995"/>
                    <a:pt x="17151" y="24995"/>
                  </a:cubicBezTo>
                  <a:cubicBezTo>
                    <a:pt x="18056" y="24995"/>
                    <a:pt x="18875" y="24257"/>
                    <a:pt x="18848" y="23253"/>
                  </a:cubicBezTo>
                  <a:cubicBezTo>
                    <a:pt x="18681" y="18502"/>
                    <a:pt x="14216" y="10430"/>
                    <a:pt x="10156" y="6549"/>
                  </a:cubicBezTo>
                  <a:cubicBezTo>
                    <a:pt x="5191" y="1846"/>
                    <a:pt x="513" y="0"/>
                    <a:pt x="512" y="0"/>
                  </a:cubicBez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1"/>
            <p:cNvSpPr/>
            <p:nvPr/>
          </p:nvSpPr>
          <p:spPr>
            <a:xfrm>
              <a:off x="5667307" y="288076"/>
              <a:ext cx="503193" cy="717282"/>
            </a:xfrm>
            <a:custGeom>
              <a:avLst/>
              <a:gdLst/>
              <a:ahLst/>
              <a:cxnLst/>
              <a:rect l="l" t="t" r="r" b="b"/>
              <a:pathLst>
                <a:path w="17407" h="24813" extrusionOk="0">
                  <a:moveTo>
                    <a:pt x="0" y="0"/>
                  </a:moveTo>
                  <a:cubicBezTo>
                    <a:pt x="0" y="1"/>
                    <a:pt x="250" y="405"/>
                    <a:pt x="726" y="1084"/>
                  </a:cubicBezTo>
                  <a:cubicBezTo>
                    <a:pt x="1191" y="1774"/>
                    <a:pt x="1846" y="2750"/>
                    <a:pt x="2643" y="3929"/>
                  </a:cubicBezTo>
                  <a:cubicBezTo>
                    <a:pt x="3048" y="4513"/>
                    <a:pt x="3477" y="5156"/>
                    <a:pt x="3941" y="5822"/>
                  </a:cubicBezTo>
                  <a:cubicBezTo>
                    <a:pt x="4405" y="6501"/>
                    <a:pt x="4894" y="7203"/>
                    <a:pt x="5394" y="7930"/>
                  </a:cubicBezTo>
                  <a:cubicBezTo>
                    <a:pt x="6429" y="9394"/>
                    <a:pt x="7501" y="10954"/>
                    <a:pt x="8584" y="12502"/>
                  </a:cubicBezTo>
                  <a:cubicBezTo>
                    <a:pt x="9680" y="14049"/>
                    <a:pt x="10775" y="15597"/>
                    <a:pt x="11799" y="17038"/>
                  </a:cubicBezTo>
                  <a:cubicBezTo>
                    <a:pt x="12823" y="18490"/>
                    <a:pt x="13811" y="19824"/>
                    <a:pt x="14621" y="20991"/>
                  </a:cubicBezTo>
                  <a:cubicBezTo>
                    <a:pt x="15442" y="22146"/>
                    <a:pt x="16145" y="23098"/>
                    <a:pt x="16633" y="23765"/>
                  </a:cubicBezTo>
                  <a:cubicBezTo>
                    <a:pt x="17121" y="24420"/>
                    <a:pt x="17407" y="24813"/>
                    <a:pt x="17407" y="24813"/>
                  </a:cubicBezTo>
                  <a:cubicBezTo>
                    <a:pt x="17407" y="24813"/>
                    <a:pt x="17133" y="24408"/>
                    <a:pt x="16681" y="23729"/>
                  </a:cubicBezTo>
                  <a:cubicBezTo>
                    <a:pt x="16216" y="23039"/>
                    <a:pt x="15562" y="22062"/>
                    <a:pt x="14752" y="20884"/>
                  </a:cubicBezTo>
                  <a:cubicBezTo>
                    <a:pt x="13954" y="19705"/>
                    <a:pt x="13014" y="18336"/>
                    <a:pt x="12002" y="16883"/>
                  </a:cubicBezTo>
                  <a:cubicBezTo>
                    <a:pt x="10978" y="15419"/>
                    <a:pt x="9906" y="13859"/>
                    <a:pt x="8823" y="12311"/>
                  </a:cubicBezTo>
                  <a:cubicBezTo>
                    <a:pt x="7715" y="10763"/>
                    <a:pt x="6632" y="9216"/>
                    <a:pt x="5608" y="7775"/>
                  </a:cubicBezTo>
                  <a:cubicBezTo>
                    <a:pt x="5096" y="7037"/>
                    <a:pt x="4596" y="6346"/>
                    <a:pt x="4120" y="5691"/>
                  </a:cubicBezTo>
                  <a:cubicBezTo>
                    <a:pt x="3643" y="5036"/>
                    <a:pt x="3191" y="4405"/>
                    <a:pt x="2774" y="3822"/>
                  </a:cubicBezTo>
                  <a:cubicBezTo>
                    <a:pt x="1953" y="2667"/>
                    <a:pt x="1262" y="1715"/>
                    <a:pt x="762" y="1048"/>
                  </a:cubicBezTo>
                  <a:cubicBezTo>
                    <a:pt x="274" y="393"/>
                    <a:pt x="0" y="1"/>
                    <a:pt x="0"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1"/>
            <p:cNvSpPr/>
            <p:nvPr/>
          </p:nvSpPr>
          <p:spPr>
            <a:xfrm>
              <a:off x="5728216" y="524864"/>
              <a:ext cx="113260" cy="17576"/>
            </a:xfrm>
            <a:custGeom>
              <a:avLst/>
              <a:gdLst/>
              <a:ahLst/>
              <a:cxnLst/>
              <a:rect l="l" t="t" r="r" b="b"/>
              <a:pathLst>
                <a:path w="3918" h="608" extrusionOk="0">
                  <a:moveTo>
                    <a:pt x="0" y="1"/>
                  </a:moveTo>
                  <a:cubicBezTo>
                    <a:pt x="0" y="1"/>
                    <a:pt x="60" y="12"/>
                    <a:pt x="167" y="36"/>
                  </a:cubicBezTo>
                  <a:cubicBezTo>
                    <a:pt x="286" y="48"/>
                    <a:pt x="429" y="96"/>
                    <a:pt x="608" y="132"/>
                  </a:cubicBezTo>
                  <a:cubicBezTo>
                    <a:pt x="786" y="155"/>
                    <a:pt x="1013" y="203"/>
                    <a:pt x="1239" y="251"/>
                  </a:cubicBezTo>
                  <a:cubicBezTo>
                    <a:pt x="1465" y="286"/>
                    <a:pt x="1715" y="322"/>
                    <a:pt x="1953" y="370"/>
                  </a:cubicBezTo>
                  <a:cubicBezTo>
                    <a:pt x="2203" y="405"/>
                    <a:pt x="2441" y="441"/>
                    <a:pt x="2679" y="465"/>
                  </a:cubicBezTo>
                  <a:cubicBezTo>
                    <a:pt x="2906" y="501"/>
                    <a:pt x="3132" y="536"/>
                    <a:pt x="3310" y="548"/>
                  </a:cubicBezTo>
                  <a:cubicBezTo>
                    <a:pt x="3477" y="572"/>
                    <a:pt x="3644" y="572"/>
                    <a:pt x="3751" y="584"/>
                  </a:cubicBezTo>
                  <a:cubicBezTo>
                    <a:pt x="3858" y="608"/>
                    <a:pt x="3918" y="608"/>
                    <a:pt x="3918" y="608"/>
                  </a:cubicBezTo>
                  <a:cubicBezTo>
                    <a:pt x="3918" y="608"/>
                    <a:pt x="3858" y="584"/>
                    <a:pt x="3751" y="560"/>
                  </a:cubicBezTo>
                  <a:cubicBezTo>
                    <a:pt x="3632" y="548"/>
                    <a:pt x="3477" y="501"/>
                    <a:pt x="3310" y="465"/>
                  </a:cubicBezTo>
                  <a:cubicBezTo>
                    <a:pt x="3132" y="441"/>
                    <a:pt x="2906" y="393"/>
                    <a:pt x="2679" y="346"/>
                  </a:cubicBezTo>
                  <a:cubicBezTo>
                    <a:pt x="2453" y="310"/>
                    <a:pt x="2203" y="274"/>
                    <a:pt x="1965" y="239"/>
                  </a:cubicBezTo>
                  <a:cubicBezTo>
                    <a:pt x="1715" y="191"/>
                    <a:pt x="1477" y="155"/>
                    <a:pt x="1239" y="132"/>
                  </a:cubicBezTo>
                  <a:cubicBezTo>
                    <a:pt x="1013" y="96"/>
                    <a:pt x="786" y="72"/>
                    <a:pt x="608" y="48"/>
                  </a:cubicBezTo>
                  <a:cubicBezTo>
                    <a:pt x="429" y="24"/>
                    <a:pt x="274" y="24"/>
                    <a:pt x="167" y="12"/>
                  </a:cubicBezTo>
                  <a:cubicBezTo>
                    <a:pt x="60" y="1"/>
                    <a:pt x="1" y="1"/>
                    <a:pt x="0" y="1"/>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1"/>
            <p:cNvSpPr/>
            <p:nvPr/>
          </p:nvSpPr>
          <p:spPr>
            <a:xfrm>
              <a:off x="5819422" y="655992"/>
              <a:ext cx="113260" cy="17605"/>
            </a:xfrm>
            <a:custGeom>
              <a:avLst/>
              <a:gdLst/>
              <a:ahLst/>
              <a:cxnLst/>
              <a:rect l="l" t="t" r="r" b="b"/>
              <a:pathLst>
                <a:path w="3918" h="609" extrusionOk="0">
                  <a:moveTo>
                    <a:pt x="1" y="1"/>
                  </a:moveTo>
                  <a:cubicBezTo>
                    <a:pt x="1" y="1"/>
                    <a:pt x="60" y="13"/>
                    <a:pt x="167" y="48"/>
                  </a:cubicBezTo>
                  <a:cubicBezTo>
                    <a:pt x="286" y="60"/>
                    <a:pt x="429" y="108"/>
                    <a:pt x="608" y="132"/>
                  </a:cubicBezTo>
                  <a:cubicBezTo>
                    <a:pt x="786" y="168"/>
                    <a:pt x="1013" y="203"/>
                    <a:pt x="1239" y="251"/>
                  </a:cubicBezTo>
                  <a:cubicBezTo>
                    <a:pt x="1453" y="299"/>
                    <a:pt x="1715" y="322"/>
                    <a:pt x="1953" y="370"/>
                  </a:cubicBezTo>
                  <a:cubicBezTo>
                    <a:pt x="2203" y="418"/>
                    <a:pt x="2441" y="441"/>
                    <a:pt x="2680" y="477"/>
                  </a:cubicBezTo>
                  <a:cubicBezTo>
                    <a:pt x="2906" y="501"/>
                    <a:pt x="3132" y="537"/>
                    <a:pt x="3299" y="549"/>
                  </a:cubicBezTo>
                  <a:cubicBezTo>
                    <a:pt x="3477" y="584"/>
                    <a:pt x="3644" y="584"/>
                    <a:pt x="3751" y="596"/>
                  </a:cubicBezTo>
                  <a:cubicBezTo>
                    <a:pt x="3858" y="608"/>
                    <a:pt x="3918" y="608"/>
                    <a:pt x="3918" y="608"/>
                  </a:cubicBezTo>
                  <a:cubicBezTo>
                    <a:pt x="3918" y="608"/>
                    <a:pt x="3858" y="596"/>
                    <a:pt x="3751" y="560"/>
                  </a:cubicBezTo>
                  <a:cubicBezTo>
                    <a:pt x="3632" y="549"/>
                    <a:pt x="3477" y="501"/>
                    <a:pt x="3299" y="477"/>
                  </a:cubicBezTo>
                  <a:cubicBezTo>
                    <a:pt x="3132" y="441"/>
                    <a:pt x="2906" y="406"/>
                    <a:pt x="2680" y="358"/>
                  </a:cubicBezTo>
                  <a:cubicBezTo>
                    <a:pt x="2453" y="310"/>
                    <a:pt x="2203" y="287"/>
                    <a:pt x="1965" y="239"/>
                  </a:cubicBezTo>
                  <a:cubicBezTo>
                    <a:pt x="1715" y="191"/>
                    <a:pt x="1477" y="168"/>
                    <a:pt x="1239" y="132"/>
                  </a:cubicBezTo>
                  <a:cubicBezTo>
                    <a:pt x="1013" y="108"/>
                    <a:pt x="786" y="72"/>
                    <a:pt x="608" y="60"/>
                  </a:cubicBezTo>
                  <a:cubicBezTo>
                    <a:pt x="429" y="25"/>
                    <a:pt x="263" y="25"/>
                    <a:pt x="167" y="13"/>
                  </a:cubicBezTo>
                  <a:cubicBezTo>
                    <a:pt x="60" y="1"/>
                    <a:pt x="1" y="1"/>
                    <a:pt x="1" y="1"/>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1"/>
            <p:cNvSpPr/>
            <p:nvPr/>
          </p:nvSpPr>
          <p:spPr>
            <a:xfrm>
              <a:off x="5910628" y="786801"/>
              <a:ext cx="113260" cy="17576"/>
            </a:xfrm>
            <a:custGeom>
              <a:avLst/>
              <a:gdLst/>
              <a:ahLst/>
              <a:cxnLst/>
              <a:rect l="l" t="t" r="r" b="b"/>
              <a:pathLst>
                <a:path w="3918" h="608" extrusionOk="0">
                  <a:moveTo>
                    <a:pt x="1" y="0"/>
                  </a:moveTo>
                  <a:cubicBezTo>
                    <a:pt x="1" y="0"/>
                    <a:pt x="60" y="12"/>
                    <a:pt x="167" y="48"/>
                  </a:cubicBezTo>
                  <a:cubicBezTo>
                    <a:pt x="287" y="60"/>
                    <a:pt x="429" y="107"/>
                    <a:pt x="608" y="131"/>
                  </a:cubicBezTo>
                  <a:cubicBezTo>
                    <a:pt x="787" y="167"/>
                    <a:pt x="1013" y="203"/>
                    <a:pt x="1239" y="250"/>
                  </a:cubicBezTo>
                  <a:cubicBezTo>
                    <a:pt x="1453" y="298"/>
                    <a:pt x="1715" y="322"/>
                    <a:pt x="1953" y="369"/>
                  </a:cubicBezTo>
                  <a:cubicBezTo>
                    <a:pt x="2203" y="417"/>
                    <a:pt x="2442" y="441"/>
                    <a:pt x="2680" y="476"/>
                  </a:cubicBezTo>
                  <a:cubicBezTo>
                    <a:pt x="2906" y="500"/>
                    <a:pt x="3120" y="536"/>
                    <a:pt x="3299" y="548"/>
                  </a:cubicBezTo>
                  <a:cubicBezTo>
                    <a:pt x="3477" y="584"/>
                    <a:pt x="3644" y="584"/>
                    <a:pt x="3751" y="596"/>
                  </a:cubicBezTo>
                  <a:cubicBezTo>
                    <a:pt x="3858" y="607"/>
                    <a:pt x="3918" y="607"/>
                    <a:pt x="3918" y="607"/>
                  </a:cubicBezTo>
                  <a:cubicBezTo>
                    <a:pt x="3918" y="607"/>
                    <a:pt x="3858" y="596"/>
                    <a:pt x="3751" y="560"/>
                  </a:cubicBezTo>
                  <a:cubicBezTo>
                    <a:pt x="3632" y="548"/>
                    <a:pt x="3477" y="500"/>
                    <a:pt x="3299" y="476"/>
                  </a:cubicBezTo>
                  <a:cubicBezTo>
                    <a:pt x="3120" y="441"/>
                    <a:pt x="2906" y="405"/>
                    <a:pt x="2680" y="357"/>
                  </a:cubicBezTo>
                  <a:cubicBezTo>
                    <a:pt x="2453" y="310"/>
                    <a:pt x="2203" y="286"/>
                    <a:pt x="1965" y="238"/>
                  </a:cubicBezTo>
                  <a:cubicBezTo>
                    <a:pt x="1715" y="191"/>
                    <a:pt x="1477" y="167"/>
                    <a:pt x="1239" y="131"/>
                  </a:cubicBezTo>
                  <a:cubicBezTo>
                    <a:pt x="1013" y="107"/>
                    <a:pt x="787" y="72"/>
                    <a:pt x="608" y="60"/>
                  </a:cubicBezTo>
                  <a:cubicBezTo>
                    <a:pt x="429" y="24"/>
                    <a:pt x="263" y="24"/>
                    <a:pt x="167" y="12"/>
                  </a:cubicBezTo>
                  <a:cubicBezTo>
                    <a:pt x="60" y="0"/>
                    <a:pt x="1" y="0"/>
                    <a:pt x="1"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1"/>
            <p:cNvSpPr/>
            <p:nvPr/>
          </p:nvSpPr>
          <p:spPr>
            <a:xfrm>
              <a:off x="5845584" y="427472"/>
              <a:ext cx="22403" cy="112219"/>
            </a:xfrm>
            <a:custGeom>
              <a:avLst/>
              <a:gdLst/>
              <a:ahLst/>
              <a:cxnLst/>
              <a:rect l="l" t="t" r="r" b="b"/>
              <a:pathLst>
                <a:path w="775" h="3882" extrusionOk="0">
                  <a:moveTo>
                    <a:pt x="774" y="0"/>
                  </a:moveTo>
                  <a:cubicBezTo>
                    <a:pt x="774" y="0"/>
                    <a:pt x="751" y="60"/>
                    <a:pt x="739" y="167"/>
                  </a:cubicBezTo>
                  <a:cubicBezTo>
                    <a:pt x="703" y="274"/>
                    <a:pt x="655" y="417"/>
                    <a:pt x="608" y="595"/>
                  </a:cubicBezTo>
                  <a:cubicBezTo>
                    <a:pt x="572" y="786"/>
                    <a:pt x="512" y="1000"/>
                    <a:pt x="465" y="1226"/>
                  </a:cubicBezTo>
                  <a:cubicBezTo>
                    <a:pt x="417" y="1441"/>
                    <a:pt x="358" y="1703"/>
                    <a:pt x="310" y="1941"/>
                  </a:cubicBezTo>
                  <a:cubicBezTo>
                    <a:pt x="274" y="2179"/>
                    <a:pt x="227" y="2429"/>
                    <a:pt x="179" y="2655"/>
                  </a:cubicBezTo>
                  <a:cubicBezTo>
                    <a:pt x="143" y="2870"/>
                    <a:pt x="108" y="3096"/>
                    <a:pt x="84" y="3274"/>
                  </a:cubicBezTo>
                  <a:cubicBezTo>
                    <a:pt x="48" y="3453"/>
                    <a:pt x="36" y="3620"/>
                    <a:pt x="12" y="3727"/>
                  </a:cubicBezTo>
                  <a:cubicBezTo>
                    <a:pt x="1" y="3822"/>
                    <a:pt x="1" y="3882"/>
                    <a:pt x="1" y="3882"/>
                  </a:cubicBezTo>
                  <a:cubicBezTo>
                    <a:pt x="1" y="3882"/>
                    <a:pt x="24" y="3822"/>
                    <a:pt x="48" y="3727"/>
                  </a:cubicBezTo>
                  <a:cubicBezTo>
                    <a:pt x="84" y="3620"/>
                    <a:pt x="120" y="3465"/>
                    <a:pt x="167" y="3286"/>
                  </a:cubicBezTo>
                  <a:cubicBezTo>
                    <a:pt x="215" y="3096"/>
                    <a:pt x="274" y="2893"/>
                    <a:pt x="322" y="2667"/>
                  </a:cubicBezTo>
                  <a:cubicBezTo>
                    <a:pt x="358" y="2441"/>
                    <a:pt x="417" y="2191"/>
                    <a:pt x="465" y="1953"/>
                  </a:cubicBezTo>
                  <a:cubicBezTo>
                    <a:pt x="512" y="1715"/>
                    <a:pt x="560" y="1465"/>
                    <a:pt x="596" y="1238"/>
                  </a:cubicBezTo>
                  <a:cubicBezTo>
                    <a:pt x="643" y="1012"/>
                    <a:pt x="679" y="786"/>
                    <a:pt x="703" y="607"/>
                  </a:cubicBezTo>
                  <a:cubicBezTo>
                    <a:pt x="739" y="429"/>
                    <a:pt x="751" y="274"/>
                    <a:pt x="763" y="167"/>
                  </a:cubicBezTo>
                  <a:cubicBezTo>
                    <a:pt x="774" y="60"/>
                    <a:pt x="774" y="0"/>
                    <a:pt x="774"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1"/>
            <p:cNvSpPr/>
            <p:nvPr/>
          </p:nvSpPr>
          <p:spPr>
            <a:xfrm>
              <a:off x="5936790" y="558253"/>
              <a:ext cx="22403" cy="112219"/>
            </a:xfrm>
            <a:custGeom>
              <a:avLst/>
              <a:gdLst/>
              <a:ahLst/>
              <a:cxnLst/>
              <a:rect l="l" t="t" r="r" b="b"/>
              <a:pathLst>
                <a:path w="775" h="3882" extrusionOk="0">
                  <a:moveTo>
                    <a:pt x="775" y="0"/>
                  </a:moveTo>
                  <a:cubicBezTo>
                    <a:pt x="775" y="1"/>
                    <a:pt x="751" y="60"/>
                    <a:pt x="727" y="167"/>
                  </a:cubicBezTo>
                  <a:cubicBezTo>
                    <a:pt x="703" y="274"/>
                    <a:pt x="656" y="417"/>
                    <a:pt x="608" y="596"/>
                  </a:cubicBezTo>
                  <a:cubicBezTo>
                    <a:pt x="572" y="786"/>
                    <a:pt x="513" y="1001"/>
                    <a:pt x="465" y="1227"/>
                  </a:cubicBezTo>
                  <a:cubicBezTo>
                    <a:pt x="417" y="1441"/>
                    <a:pt x="358" y="1703"/>
                    <a:pt x="310" y="1941"/>
                  </a:cubicBezTo>
                  <a:cubicBezTo>
                    <a:pt x="275" y="2179"/>
                    <a:pt x="227" y="2429"/>
                    <a:pt x="179" y="2656"/>
                  </a:cubicBezTo>
                  <a:cubicBezTo>
                    <a:pt x="132" y="2870"/>
                    <a:pt x="108" y="3096"/>
                    <a:pt x="72" y="3275"/>
                  </a:cubicBezTo>
                  <a:cubicBezTo>
                    <a:pt x="48" y="3453"/>
                    <a:pt x="36" y="3620"/>
                    <a:pt x="13" y="3727"/>
                  </a:cubicBezTo>
                  <a:cubicBezTo>
                    <a:pt x="1" y="3822"/>
                    <a:pt x="1" y="3882"/>
                    <a:pt x="1" y="3882"/>
                  </a:cubicBezTo>
                  <a:cubicBezTo>
                    <a:pt x="1" y="3882"/>
                    <a:pt x="24" y="3822"/>
                    <a:pt x="48" y="3727"/>
                  </a:cubicBezTo>
                  <a:cubicBezTo>
                    <a:pt x="84" y="3620"/>
                    <a:pt x="120" y="3465"/>
                    <a:pt x="167" y="3287"/>
                  </a:cubicBezTo>
                  <a:cubicBezTo>
                    <a:pt x="215" y="3096"/>
                    <a:pt x="275" y="2894"/>
                    <a:pt x="322" y="2667"/>
                  </a:cubicBezTo>
                  <a:cubicBezTo>
                    <a:pt x="358" y="2441"/>
                    <a:pt x="417" y="2191"/>
                    <a:pt x="465" y="1953"/>
                  </a:cubicBezTo>
                  <a:cubicBezTo>
                    <a:pt x="513" y="1715"/>
                    <a:pt x="560" y="1465"/>
                    <a:pt x="596" y="1239"/>
                  </a:cubicBezTo>
                  <a:cubicBezTo>
                    <a:pt x="644" y="1013"/>
                    <a:pt x="679" y="786"/>
                    <a:pt x="703" y="608"/>
                  </a:cubicBezTo>
                  <a:cubicBezTo>
                    <a:pt x="739" y="429"/>
                    <a:pt x="751" y="274"/>
                    <a:pt x="763" y="167"/>
                  </a:cubicBezTo>
                  <a:cubicBezTo>
                    <a:pt x="775" y="60"/>
                    <a:pt x="775" y="1"/>
                    <a:pt x="775" y="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1"/>
            <p:cNvSpPr/>
            <p:nvPr/>
          </p:nvSpPr>
          <p:spPr>
            <a:xfrm>
              <a:off x="6027995" y="689381"/>
              <a:ext cx="22403" cy="112595"/>
            </a:xfrm>
            <a:custGeom>
              <a:avLst/>
              <a:gdLst/>
              <a:ahLst/>
              <a:cxnLst/>
              <a:rect l="l" t="t" r="r" b="b"/>
              <a:pathLst>
                <a:path w="775" h="3895" extrusionOk="0">
                  <a:moveTo>
                    <a:pt x="775" y="1"/>
                  </a:moveTo>
                  <a:lnTo>
                    <a:pt x="775" y="1"/>
                  </a:lnTo>
                  <a:cubicBezTo>
                    <a:pt x="775" y="1"/>
                    <a:pt x="751" y="60"/>
                    <a:pt x="727" y="167"/>
                  </a:cubicBezTo>
                  <a:cubicBezTo>
                    <a:pt x="703" y="275"/>
                    <a:pt x="656" y="417"/>
                    <a:pt x="608" y="596"/>
                  </a:cubicBezTo>
                  <a:cubicBezTo>
                    <a:pt x="572" y="787"/>
                    <a:pt x="513" y="1001"/>
                    <a:pt x="465" y="1227"/>
                  </a:cubicBezTo>
                  <a:cubicBezTo>
                    <a:pt x="418" y="1441"/>
                    <a:pt x="358" y="1703"/>
                    <a:pt x="310" y="1941"/>
                  </a:cubicBezTo>
                  <a:cubicBezTo>
                    <a:pt x="275" y="2180"/>
                    <a:pt x="227" y="2430"/>
                    <a:pt x="179" y="2656"/>
                  </a:cubicBezTo>
                  <a:cubicBezTo>
                    <a:pt x="132" y="2882"/>
                    <a:pt x="108" y="3096"/>
                    <a:pt x="72" y="3275"/>
                  </a:cubicBezTo>
                  <a:cubicBezTo>
                    <a:pt x="48" y="3454"/>
                    <a:pt x="37" y="3620"/>
                    <a:pt x="13" y="3727"/>
                  </a:cubicBezTo>
                  <a:cubicBezTo>
                    <a:pt x="1" y="3835"/>
                    <a:pt x="1" y="3894"/>
                    <a:pt x="1" y="3894"/>
                  </a:cubicBezTo>
                  <a:cubicBezTo>
                    <a:pt x="1" y="3894"/>
                    <a:pt x="25" y="3835"/>
                    <a:pt x="48" y="3727"/>
                  </a:cubicBezTo>
                  <a:cubicBezTo>
                    <a:pt x="84" y="3620"/>
                    <a:pt x="120" y="3465"/>
                    <a:pt x="168" y="3299"/>
                  </a:cubicBezTo>
                  <a:cubicBezTo>
                    <a:pt x="215" y="3096"/>
                    <a:pt x="275" y="2894"/>
                    <a:pt x="322" y="2668"/>
                  </a:cubicBezTo>
                  <a:cubicBezTo>
                    <a:pt x="358" y="2442"/>
                    <a:pt x="418" y="2192"/>
                    <a:pt x="465" y="1953"/>
                  </a:cubicBezTo>
                  <a:cubicBezTo>
                    <a:pt x="513" y="1715"/>
                    <a:pt x="549" y="1465"/>
                    <a:pt x="596" y="1239"/>
                  </a:cubicBezTo>
                  <a:cubicBezTo>
                    <a:pt x="644" y="1013"/>
                    <a:pt x="679" y="787"/>
                    <a:pt x="703" y="608"/>
                  </a:cubicBezTo>
                  <a:cubicBezTo>
                    <a:pt x="739" y="441"/>
                    <a:pt x="751" y="275"/>
                    <a:pt x="763" y="167"/>
                  </a:cubicBezTo>
                  <a:cubicBezTo>
                    <a:pt x="775" y="60"/>
                    <a:pt x="775" y="1"/>
                    <a:pt x="775" y="1"/>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1"/>
            <p:cNvSpPr/>
            <p:nvPr/>
          </p:nvSpPr>
          <p:spPr>
            <a:xfrm>
              <a:off x="4210010" y="76728"/>
              <a:ext cx="3411519" cy="4579324"/>
            </a:xfrm>
            <a:custGeom>
              <a:avLst/>
              <a:gdLst/>
              <a:ahLst/>
              <a:cxnLst/>
              <a:rect l="l" t="t" r="r" b="b"/>
              <a:pathLst>
                <a:path w="118015" h="158413" fill="none" extrusionOk="0">
                  <a:moveTo>
                    <a:pt x="1726" y="158413"/>
                  </a:moveTo>
                  <a:cubicBezTo>
                    <a:pt x="0" y="156853"/>
                    <a:pt x="893" y="154020"/>
                    <a:pt x="1905" y="151924"/>
                  </a:cubicBezTo>
                  <a:cubicBezTo>
                    <a:pt x="11740" y="131434"/>
                    <a:pt x="14192" y="127671"/>
                    <a:pt x="59853" y="108312"/>
                  </a:cubicBezTo>
                  <a:cubicBezTo>
                    <a:pt x="73164" y="102668"/>
                    <a:pt x="88428" y="96667"/>
                    <a:pt x="95155" y="82725"/>
                  </a:cubicBezTo>
                  <a:cubicBezTo>
                    <a:pt x="105501" y="61258"/>
                    <a:pt x="80331" y="52674"/>
                    <a:pt x="72354" y="40268"/>
                  </a:cubicBezTo>
                  <a:cubicBezTo>
                    <a:pt x="68771" y="34684"/>
                    <a:pt x="67735" y="26730"/>
                    <a:pt x="72033" y="21682"/>
                  </a:cubicBezTo>
                  <a:cubicBezTo>
                    <a:pt x="80415" y="11847"/>
                    <a:pt x="99203" y="21003"/>
                    <a:pt x="118015" y="1"/>
                  </a:cubicBezTo>
                </a:path>
              </a:pathLst>
            </a:custGeom>
            <a:noFill/>
            <a:ln w="19050"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9892318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41"/>
        <p:cNvGrpSpPr/>
        <p:nvPr/>
      </p:nvGrpSpPr>
      <p:grpSpPr>
        <a:xfrm>
          <a:off x="0" y="0"/>
          <a:ext cx="0" cy="0"/>
          <a:chOff x="0" y="0"/>
          <a:chExt cx="0" cy="0"/>
        </a:xfrm>
      </p:grpSpPr>
      <p:sp>
        <p:nvSpPr>
          <p:cNvPr id="542" name="Google Shape;542;p24"/>
          <p:cNvSpPr/>
          <p:nvPr/>
        </p:nvSpPr>
        <p:spPr>
          <a:xfrm rot="5400000">
            <a:off x="5165069" y="237437"/>
            <a:ext cx="1799335" cy="12356529"/>
          </a:xfrm>
          <a:custGeom>
            <a:avLst/>
            <a:gdLst/>
            <a:ahLst/>
            <a:cxnLst/>
            <a:rect l="l" t="t" r="r" b="b"/>
            <a:pathLst>
              <a:path w="187822" h="163259" extrusionOk="0">
                <a:moveTo>
                  <a:pt x="85988" y="0"/>
                </a:moveTo>
                <a:cubicBezTo>
                  <a:pt x="85988" y="0"/>
                  <a:pt x="36577" y="2667"/>
                  <a:pt x="38672" y="72164"/>
                </a:cubicBezTo>
                <a:cubicBezTo>
                  <a:pt x="40780" y="141672"/>
                  <a:pt x="1" y="163258"/>
                  <a:pt x="1" y="163258"/>
                </a:cubicBezTo>
                <a:lnTo>
                  <a:pt x="187822" y="163258"/>
                </a:lnTo>
                <a:cubicBezTo>
                  <a:pt x="186608" y="162235"/>
                  <a:pt x="187822" y="0"/>
                  <a:pt x="187822" y="0"/>
                </a:cubicBezTo>
                <a:close/>
              </a:path>
            </a:pathLst>
          </a:custGeom>
          <a:solidFill>
            <a:srgbClr val="002E4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txBox="1">
            <a:spLocks noGrp="1"/>
          </p:cNvSpPr>
          <p:nvPr>
            <p:ph type="subTitle" idx="1"/>
          </p:nvPr>
        </p:nvSpPr>
        <p:spPr>
          <a:xfrm>
            <a:off x="8179767" y="25488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44" name="Google Shape;544;p24"/>
          <p:cNvSpPr txBox="1">
            <a:spLocks noGrp="1"/>
          </p:cNvSpPr>
          <p:nvPr>
            <p:ph type="subTitle" idx="2"/>
          </p:nvPr>
        </p:nvSpPr>
        <p:spPr>
          <a:xfrm>
            <a:off x="8179600" y="30060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45" name="Google Shape;545;p24"/>
          <p:cNvSpPr txBox="1">
            <a:spLocks noGrp="1"/>
          </p:cNvSpPr>
          <p:nvPr>
            <p:ph type="subTitle" idx="3"/>
          </p:nvPr>
        </p:nvSpPr>
        <p:spPr>
          <a:xfrm>
            <a:off x="8179767" y="39712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46" name="Google Shape;546;p24"/>
          <p:cNvSpPr txBox="1">
            <a:spLocks noGrp="1"/>
          </p:cNvSpPr>
          <p:nvPr>
            <p:ph type="subTitle" idx="4"/>
          </p:nvPr>
        </p:nvSpPr>
        <p:spPr>
          <a:xfrm>
            <a:off x="8179600" y="44284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47" name="Google Shape;547;p24"/>
          <p:cNvSpPr txBox="1">
            <a:spLocks noGrp="1"/>
          </p:cNvSpPr>
          <p:nvPr>
            <p:ph type="title" hasCustomPrompt="1"/>
          </p:nvPr>
        </p:nvSpPr>
        <p:spPr>
          <a:xfrm>
            <a:off x="6197600" y="28726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48" name="Google Shape;548;p24"/>
          <p:cNvSpPr txBox="1">
            <a:spLocks noGrp="1"/>
          </p:cNvSpPr>
          <p:nvPr>
            <p:ph type="title" idx="5" hasCustomPrompt="1"/>
          </p:nvPr>
        </p:nvSpPr>
        <p:spPr>
          <a:xfrm>
            <a:off x="6197600" y="43162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49" name="Google Shape;549;p24"/>
          <p:cNvSpPr txBox="1">
            <a:spLocks noGrp="1"/>
          </p:cNvSpPr>
          <p:nvPr>
            <p:ph type="subTitle" idx="6"/>
          </p:nvPr>
        </p:nvSpPr>
        <p:spPr>
          <a:xfrm>
            <a:off x="3043767" y="25488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50" name="Google Shape;550;p24"/>
          <p:cNvSpPr txBox="1">
            <a:spLocks noGrp="1"/>
          </p:cNvSpPr>
          <p:nvPr>
            <p:ph type="subTitle" idx="7"/>
          </p:nvPr>
        </p:nvSpPr>
        <p:spPr>
          <a:xfrm>
            <a:off x="3043767" y="30060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51" name="Google Shape;551;p24"/>
          <p:cNvSpPr txBox="1">
            <a:spLocks noGrp="1"/>
          </p:cNvSpPr>
          <p:nvPr>
            <p:ph type="subTitle" idx="8"/>
          </p:nvPr>
        </p:nvSpPr>
        <p:spPr>
          <a:xfrm>
            <a:off x="3043767" y="39712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52" name="Google Shape;552;p24"/>
          <p:cNvSpPr txBox="1">
            <a:spLocks noGrp="1"/>
          </p:cNvSpPr>
          <p:nvPr>
            <p:ph type="subTitle" idx="9"/>
          </p:nvPr>
        </p:nvSpPr>
        <p:spPr>
          <a:xfrm>
            <a:off x="3043767" y="44284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53" name="Google Shape;553;p24"/>
          <p:cNvSpPr txBox="1">
            <a:spLocks noGrp="1"/>
          </p:cNvSpPr>
          <p:nvPr>
            <p:ph type="title" idx="13" hasCustomPrompt="1"/>
          </p:nvPr>
        </p:nvSpPr>
        <p:spPr>
          <a:xfrm>
            <a:off x="1061600" y="28726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54" name="Google Shape;554;p24"/>
          <p:cNvSpPr txBox="1">
            <a:spLocks noGrp="1"/>
          </p:cNvSpPr>
          <p:nvPr>
            <p:ph type="title" idx="14" hasCustomPrompt="1"/>
          </p:nvPr>
        </p:nvSpPr>
        <p:spPr>
          <a:xfrm>
            <a:off x="1061600" y="43162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55" name="Google Shape;555;p24"/>
          <p:cNvSpPr txBox="1">
            <a:spLocks noGrp="1"/>
          </p:cNvSpPr>
          <p:nvPr>
            <p:ph type="title" idx="15"/>
          </p:nvPr>
        </p:nvSpPr>
        <p:spPr>
          <a:xfrm>
            <a:off x="960000" y="930767"/>
            <a:ext cx="10272000" cy="93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1A129"/>
              </a:buClr>
              <a:buSzPts val="5200"/>
              <a:buNone/>
              <a:defRPr sz="6933">
                <a:solidFill>
                  <a:srgbClr val="F1A129"/>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42652555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556"/>
        <p:cNvGrpSpPr/>
        <p:nvPr/>
      </p:nvGrpSpPr>
      <p:grpSpPr>
        <a:xfrm>
          <a:off x="0" y="0"/>
          <a:ext cx="0" cy="0"/>
          <a:chOff x="0" y="0"/>
          <a:chExt cx="0" cy="0"/>
        </a:xfrm>
      </p:grpSpPr>
      <p:sp>
        <p:nvSpPr>
          <p:cNvPr id="557" name="Google Shape;557;p25"/>
          <p:cNvSpPr/>
          <p:nvPr/>
        </p:nvSpPr>
        <p:spPr>
          <a:xfrm>
            <a:off x="10084833" y="3516864"/>
            <a:ext cx="1297856" cy="3033336"/>
          </a:xfrm>
          <a:custGeom>
            <a:avLst/>
            <a:gdLst/>
            <a:ahLst/>
            <a:cxnLst/>
            <a:rect l="l" t="t" r="r" b="b"/>
            <a:pathLst>
              <a:path w="19277" h="45054" extrusionOk="0">
                <a:moveTo>
                  <a:pt x="12216" y="3715"/>
                </a:moveTo>
                <a:cubicBezTo>
                  <a:pt x="10370" y="6263"/>
                  <a:pt x="8430" y="8954"/>
                  <a:pt x="10097" y="13240"/>
                </a:cubicBezTo>
                <a:cubicBezTo>
                  <a:pt x="10073" y="13252"/>
                  <a:pt x="10061" y="13288"/>
                  <a:pt x="10061" y="13300"/>
                </a:cubicBezTo>
                <a:cubicBezTo>
                  <a:pt x="9287" y="15610"/>
                  <a:pt x="8846" y="17551"/>
                  <a:pt x="8608" y="19253"/>
                </a:cubicBezTo>
                <a:cubicBezTo>
                  <a:pt x="7989" y="17217"/>
                  <a:pt x="8037" y="16169"/>
                  <a:pt x="8049" y="15991"/>
                </a:cubicBezTo>
                <a:cubicBezTo>
                  <a:pt x="10775" y="10109"/>
                  <a:pt x="7442" y="5740"/>
                  <a:pt x="7430" y="5728"/>
                </a:cubicBezTo>
                <a:lnTo>
                  <a:pt x="7430" y="5728"/>
                </a:lnTo>
                <a:cubicBezTo>
                  <a:pt x="7418" y="5704"/>
                  <a:pt x="7418" y="5692"/>
                  <a:pt x="7394" y="5692"/>
                </a:cubicBezTo>
                <a:cubicBezTo>
                  <a:pt x="7322" y="5632"/>
                  <a:pt x="7203" y="5644"/>
                  <a:pt x="7144" y="5728"/>
                </a:cubicBezTo>
                <a:cubicBezTo>
                  <a:pt x="3929" y="9978"/>
                  <a:pt x="7322" y="15407"/>
                  <a:pt x="7692" y="15991"/>
                </a:cubicBezTo>
                <a:cubicBezTo>
                  <a:pt x="7680" y="16288"/>
                  <a:pt x="7680" y="17634"/>
                  <a:pt x="8513" y="20134"/>
                </a:cubicBezTo>
                <a:cubicBezTo>
                  <a:pt x="8275" y="22849"/>
                  <a:pt x="8668" y="24873"/>
                  <a:pt x="9358" y="26659"/>
                </a:cubicBezTo>
                <a:cubicBezTo>
                  <a:pt x="8251" y="25575"/>
                  <a:pt x="7275" y="23908"/>
                  <a:pt x="7096" y="23599"/>
                </a:cubicBezTo>
                <a:cubicBezTo>
                  <a:pt x="7989" y="17324"/>
                  <a:pt x="3727" y="14098"/>
                  <a:pt x="3560" y="13979"/>
                </a:cubicBezTo>
                <a:cubicBezTo>
                  <a:pt x="3548" y="13967"/>
                  <a:pt x="3524" y="13967"/>
                  <a:pt x="3512" y="13955"/>
                </a:cubicBezTo>
                <a:cubicBezTo>
                  <a:pt x="3429" y="13919"/>
                  <a:pt x="3322" y="13967"/>
                  <a:pt x="3286" y="14050"/>
                </a:cubicBezTo>
                <a:cubicBezTo>
                  <a:pt x="1405" y="19134"/>
                  <a:pt x="6406" y="23420"/>
                  <a:pt x="6787" y="23742"/>
                </a:cubicBezTo>
                <a:cubicBezTo>
                  <a:pt x="6953" y="24028"/>
                  <a:pt x="8275" y="26314"/>
                  <a:pt x="9692" y="27409"/>
                </a:cubicBezTo>
                <a:lnTo>
                  <a:pt x="10049" y="28171"/>
                </a:lnTo>
                <a:cubicBezTo>
                  <a:pt x="9358" y="27611"/>
                  <a:pt x="8692" y="27290"/>
                  <a:pt x="8489" y="27183"/>
                </a:cubicBezTo>
                <a:cubicBezTo>
                  <a:pt x="5715" y="21384"/>
                  <a:pt x="214" y="21146"/>
                  <a:pt x="191" y="21122"/>
                </a:cubicBezTo>
                <a:lnTo>
                  <a:pt x="191" y="21122"/>
                </a:lnTo>
                <a:lnTo>
                  <a:pt x="155" y="21122"/>
                </a:lnTo>
                <a:cubicBezTo>
                  <a:pt x="60" y="21158"/>
                  <a:pt x="0" y="21241"/>
                  <a:pt x="12" y="21337"/>
                </a:cubicBezTo>
                <a:cubicBezTo>
                  <a:pt x="1238" y="26599"/>
                  <a:pt x="7811" y="27421"/>
                  <a:pt x="8311" y="27480"/>
                </a:cubicBezTo>
                <a:cubicBezTo>
                  <a:pt x="8501" y="27564"/>
                  <a:pt x="9656" y="28135"/>
                  <a:pt x="10525" y="29076"/>
                </a:cubicBezTo>
                <a:cubicBezTo>
                  <a:pt x="10763" y="29516"/>
                  <a:pt x="11013" y="29945"/>
                  <a:pt x="11263" y="30397"/>
                </a:cubicBezTo>
                <a:cubicBezTo>
                  <a:pt x="12204" y="32028"/>
                  <a:pt x="13204" y="33743"/>
                  <a:pt x="13883" y="35993"/>
                </a:cubicBezTo>
                <a:cubicBezTo>
                  <a:pt x="13990" y="36327"/>
                  <a:pt x="14061" y="36708"/>
                  <a:pt x="14145" y="37124"/>
                </a:cubicBezTo>
                <a:cubicBezTo>
                  <a:pt x="13788" y="36624"/>
                  <a:pt x="13228" y="36041"/>
                  <a:pt x="12430" y="35457"/>
                </a:cubicBezTo>
                <a:cubicBezTo>
                  <a:pt x="10716" y="30100"/>
                  <a:pt x="6370" y="28088"/>
                  <a:pt x="6358" y="28076"/>
                </a:cubicBezTo>
                <a:cubicBezTo>
                  <a:pt x="6346" y="28076"/>
                  <a:pt x="6322" y="28064"/>
                  <a:pt x="6310" y="28064"/>
                </a:cubicBezTo>
                <a:cubicBezTo>
                  <a:pt x="6203" y="28040"/>
                  <a:pt x="6120" y="28099"/>
                  <a:pt x="6108" y="28207"/>
                </a:cubicBezTo>
                <a:cubicBezTo>
                  <a:pt x="6001" y="28873"/>
                  <a:pt x="5965" y="29516"/>
                  <a:pt x="6001" y="30123"/>
                </a:cubicBezTo>
                <a:cubicBezTo>
                  <a:pt x="5013" y="29683"/>
                  <a:pt x="3917" y="29588"/>
                  <a:pt x="3786" y="29576"/>
                </a:cubicBezTo>
                <a:cubicBezTo>
                  <a:pt x="3751" y="29576"/>
                  <a:pt x="3727" y="29576"/>
                  <a:pt x="3691" y="29588"/>
                </a:cubicBezTo>
                <a:cubicBezTo>
                  <a:pt x="3608" y="29635"/>
                  <a:pt x="3560" y="29742"/>
                  <a:pt x="3608" y="29826"/>
                </a:cubicBezTo>
                <a:cubicBezTo>
                  <a:pt x="4810" y="32624"/>
                  <a:pt x="7025" y="34041"/>
                  <a:pt x="7358" y="34255"/>
                </a:cubicBezTo>
                <a:cubicBezTo>
                  <a:pt x="9204" y="37291"/>
                  <a:pt x="12323" y="39089"/>
                  <a:pt x="12776" y="39339"/>
                </a:cubicBezTo>
                <a:cubicBezTo>
                  <a:pt x="12906" y="39672"/>
                  <a:pt x="13633" y="41244"/>
                  <a:pt x="15097" y="42482"/>
                </a:cubicBezTo>
                <a:cubicBezTo>
                  <a:pt x="14466" y="42351"/>
                  <a:pt x="14061" y="42304"/>
                  <a:pt x="14049" y="42304"/>
                </a:cubicBezTo>
                <a:lnTo>
                  <a:pt x="13990" y="42304"/>
                </a:lnTo>
                <a:cubicBezTo>
                  <a:pt x="9061" y="36612"/>
                  <a:pt x="5667" y="38041"/>
                  <a:pt x="5548" y="38089"/>
                </a:cubicBezTo>
                <a:cubicBezTo>
                  <a:pt x="5537" y="38089"/>
                  <a:pt x="5537" y="38113"/>
                  <a:pt x="5525" y="38113"/>
                </a:cubicBezTo>
                <a:cubicBezTo>
                  <a:pt x="5429" y="38148"/>
                  <a:pt x="5417" y="38267"/>
                  <a:pt x="5465" y="38351"/>
                </a:cubicBezTo>
                <a:cubicBezTo>
                  <a:pt x="8275" y="42887"/>
                  <a:pt x="12692" y="42875"/>
                  <a:pt x="13788" y="42792"/>
                </a:cubicBezTo>
                <a:cubicBezTo>
                  <a:pt x="13823" y="42851"/>
                  <a:pt x="13907" y="42887"/>
                  <a:pt x="13978" y="42899"/>
                </a:cubicBezTo>
                <a:cubicBezTo>
                  <a:pt x="13978" y="42899"/>
                  <a:pt x="15121" y="43006"/>
                  <a:pt x="16443" y="43530"/>
                </a:cubicBezTo>
                <a:cubicBezTo>
                  <a:pt x="16526" y="43566"/>
                  <a:pt x="16609" y="43601"/>
                  <a:pt x="16705" y="43625"/>
                </a:cubicBezTo>
                <a:lnTo>
                  <a:pt x="16705" y="43625"/>
                </a:lnTo>
                <a:cubicBezTo>
                  <a:pt x="17383" y="43923"/>
                  <a:pt x="18110" y="44340"/>
                  <a:pt x="18729" y="44935"/>
                </a:cubicBezTo>
                <a:cubicBezTo>
                  <a:pt x="18836" y="45054"/>
                  <a:pt x="19038" y="45042"/>
                  <a:pt x="19157" y="44923"/>
                </a:cubicBezTo>
                <a:cubicBezTo>
                  <a:pt x="19276" y="44804"/>
                  <a:pt x="19264" y="44613"/>
                  <a:pt x="19145" y="44494"/>
                </a:cubicBezTo>
                <a:cubicBezTo>
                  <a:pt x="18455" y="43851"/>
                  <a:pt x="17669" y="43387"/>
                  <a:pt x="16919" y="43077"/>
                </a:cubicBezTo>
                <a:cubicBezTo>
                  <a:pt x="16907" y="43077"/>
                  <a:pt x="16907" y="43066"/>
                  <a:pt x="16895" y="43066"/>
                </a:cubicBezTo>
                <a:cubicBezTo>
                  <a:pt x="16836" y="43030"/>
                  <a:pt x="16776" y="43018"/>
                  <a:pt x="16716" y="42994"/>
                </a:cubicBezTo>
                <a:cubicBezTo>
                  <a:pt x="15538" y="42399"/>
                  <a:pt x="15216" y="40256"/>
                  <a:pt x="14919" y="38291"/>
                </a:cubicBezTo>
                <a:cubicBezTo>
                  <a:pt x="14776" y="37374"/>
                  <a:pt x="14645" y="36505"/>
                  <a:pt x="14442" y="35815"/>
                </a:cubicBezTo>
                <a:cubicBezTo>
                  <a:pt x="14371" y="35612"/>
                  <a:pt x="14300" y="35398"/>
                  <a:pt x="14240" y="35207"/>
                </a:cubicBezTo>
                <a:cubicBezTo>
                  <a:pt x="14157" y="33755"/>
                  <a:pt x="14776" y="32719"/>
                  <a:pt x="14776" y="32719"/>
                </a:cubicBezTo>
                <a:lnTo>
                  <a:pt x="14776" y="32719"/>
                </a:lnTo>
                <a:cubicBezTo>
                  <a:pt x="17169" y="28945"/>
                  <a:pt x="17097" y="28457"/>
                  <a:pt x="16740" y="26468"/>
                </a:cubicBezTo>
                <a:cubicBezTo>
                  <a:pt x="16621" y="25825"/>
                  <a:pt x="16490" y="25028"/>
                  <a:pt x="16383" y="23897"/>
                </a:cubicBezTo>
                <a:cubicBezTo>
                  <a:pt x="16383" y="23849"/>
                  <a:pt x="16359" y="23801"/>
                  <a:pt x="16324" y="23777"/>
                </a:cubicBezTo>
                <a:cubicBezTo>
                  <a:pt x="16252" y="23718"/>
                  <a:pt x="16133" y="23718"/>
                  <a:pt x="16074" y="23789"/>
                </a:cubicBezTo>
                <a:cubicBezTo>
                  <a:pt x="12859" y="27576"/>
                  <a:pt x="14216" y="31981"/>
                  <a:pt x="14430" y="32612"/>
                </a:cubicBezTo>
                <a:cubicBezTo>
                  <a:pt x="14335" y="32826"/>
                  <a:pt x="14014" y="33469"/>
                  <a:pt x="13919" y="34326"/>
                </a:cubicBezTo>
                <a:cubicBezTo>
                  <a:pt x="13276" y="32731"/>
                  <a:pt x="12502" y="31397"/>
                  <a:pt x="11775" y="30100"/>
                </a:cubicBezTo>
                <a:cubicBezTo>
                  <a:pt x="11418" y="29492"/>
                  <a:pt x="11073" y="28885"/>
                  <a:pt x="10740" y="28254"/>
                </a:cubicBezTo>
                <a:cubicBezTo>
                  <a:pt x="10549" y="27373"/>
                  <a:pt x="10680" y="26647"/>
                  <a:pt x="10728" y="26444"/>
                </a:cubicBezTo>
                <a:cubicBezTo>
                  <a:pt x="13204" y="24278"/>
                  <a:pt x="12692" y="21575"/>
                  <a:pt x="12645" y="21396"/>
                </a:cubicBezTo>
                <a:cubicBezTo>
                  <a:pt x="12645" y="21384"/>
                  <a:pt x="12633" y="21349"/>
                  <a:pt x="12633" y="21337"/>
                </a:cubicBezTo>
                <a:cubicBezTo>
                  <a:pt x="12585" y="21241"/>
                  <a:pt x="12490" y="21218"/>
                  <a:pt x="12395" y="21265"/>
                </a:cubicBezTo>
                <a:cubicBezTo>
                  <a:pt x="9930" y="22599"/>
                  <a:pt x="10347" y="25944"/>
                  <a:pt x="10394" y="26325"/>
                </a:cubicBezTo>
                <a:cubicBezTo>
                  <a:pt x="10359" y="26444"/>
                  <a:pt x="10287" y="26814"/>
                  <a:pt x="10287" y="27314"/>
                </a:cubicBezTo>
                <a:cubicBezTo>
                  <a:pt x="9942" y="26575"/>
                  <a:pt x="9644" y="25813"/>
                  <a:pt x="9430" y="24968"/>
                </a:cubicBezTo>
                <a:cubicBezTo>
                  <a:pt x="9299" y="23051"/>
                  <a:pt x="10204" y="21146"/>
                  <a:pt x="10359" y="20825"/>
                </a:cubicBezTo>
                <a:cubicBezTo>
                  <a:pt x="15681" y="17420"/>
                  <a:pt x="15407" y="12121"/>
                  <a:pt x="15383" y="11859"/>
                </a:cubicBezTo>
                <a:cubicBezTo>
                  <a:pt x="15383" y="11836"/>
                  <a:pt x="15383" y="11812"/>
                  <a:pt x="15371" y="11800"/>
                </a:cubicBezTo>
                <a:cubicBezTo>
                  <a:pt x="15347" y="11705"/>
                  <a:pt x="15240" y="11657"/>
                  <a:pt x="15157" y="11693"/>
                </a:cubicBezTo>
                <a:cubicBezTo>
                  <a:pt x="10109" y="13562"/>
                  <a:pt x="10049" y="20087"/>
                  <a:pt x="10049" y="20670"/>
                </a:cubicBezTo>
                <a:cubicBezTo>
                  <a:pt x="9930" y="20908"/>
                  <a:pt x="9358" y="22099"/>
                  <a:pt x="9156" y="23539"/>
                </a:cubicBezTo>
                <a:cubicBezTo>
                  <a:pt x="8811" y="21063"/>
                  <a:pt x="9108" y="17943"/>
                  <a:pt x="10597" y="13467"/>
                </a:cubicBezTo>
                <a:cubicBezTo>
                  <a:pt x="10609" y="13431"/>
                  <a:pt x="10609" y="13383"/>
                  <a:pt x="10609" y="13360"/>
                </a:cubicBezTo>
                <a:cubicBezTo>
                  <a:pt x="16145" y="9002"/>
                  <a:pt x="14669" y="525"/>
                  <a:pt x="14621" y="191"/>
                </a:cubicBezTo>
                <a:cubicBezTo>
                  <a:pt x="14597" y="132"/>
                  <a:pt x="14573" y="72"/>
                  <a:pt x="14502" y="36"/>
                </a:cubicBezTo>
                <a:cubicBezTo>
                  <a:pt x="14407" y="1"/>
                  <a:pt x="14300" y="48"/>
                  <a:pt x="14276" y="144"/>
                </a:cubicBezTo>
                <a:cubicBezTo>
                  <a:pt x="13883" y="1406"/>
                  <a:pt x="13073" y="2537"/>
                  <a:pt x="12216" y="3715"/>
                </a:cubicBezTo>
                <a:close/>
                <a:moveTo>
                  <a:pt x="12621" y="36053"/>
                </a:moveTo>
                <a:cubicBezTo>
                  <a:pt x="13585" y="36827"/>
                  <a:pt x="14085" y="37577"/>
                  <a:pt x="14323" y="38065"/>
                </a:cubicBezTo>
                <a:cubicBezTo>
                  <a:pt x="14335" y="38172"/>
                  <a:pt x="14347" y="38291"/>
                  <a:pt x="14359" y="38386"/>
                </a:cubicBezTo>
                <a:cubicBezTo>
                  <a:pt x="14561" y="39696"/>
                  <a:pt x="14764" y="41101"/>
                  <a:pt x="15252" y="42137"/>
                </a:cubicBezTo>
                <a:cubicBezTo>
                  <a:pt x="13871" y="40934"/>
                  <a:pt x="13204" y="39398"/>
                  <a:pt x="13109" y="39184"/>
                </a:cubicBezTo>
                <a:cubicBezTo>
                  <a:pt x="13049" y="38029"/>
                  <a:pt x="12871" y="36993"/>
                  <a:pt x="12621" y="36053"/>
                </a:cubicBezTo>
                <a:close/>
              </a:path>
            </a:pathLst>
          </a:custGeom>
          <a:solidFill>
            <a:srgbClr val="68B5BC"/>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5"/>
          <p:cNvSpPr/>
          <p:nvPr/>
        </p:nvSpPr>
        <p:spPr>
          <a:xfrm>
            <a:off x="10351715" y="2732110"/>
            <a:ext cx="1893495" cy="412510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rgbClr val="002E4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5"/>
          <p:cNvSpPr txBox="1">
            <a:spLocks noGrp="1"/>
          </p:cNvSpPr>
          <p:nvPr>
            <p:ph type="subTitle" idx="1"/>
          </p:nvPr>
        </p:nvSpPr>
        <p:spPr>
          <a:xfrm>
            <a:off x="3081100" y="3005767"/>
            <a:ext cx="2806800" cy="127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560" name="Google Shape;560;p25"/>
          <p:cNvSpPr txBox="1">
            <a:spLocks noGrp="1"/>
          </p:cNvSpPr>
          <p:nvPr>
            <p:ph type="subTitle" idx="2"/>
          </p:nvPr>
        </p:nvSpPr>
        <p:spPr>
          <a:xfrm>
            <a:off x="5200800" y="4834567"/>
            <a:ext cx="2806800" cy="127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561" name="Google Shape;561;p25"/>
          <p:cNvSpPr txBox="1">
            <a:spLocks noGrp="1"/>
          </p:cNvSpPr>
          <p:nvPr>
            <p:ph type="subTitle" idx="3"/>
          </p:nvPr>
        </p:nvSpPr>
        <p:spPr>
          <a:xfrm>
            <a:off x="7321633" y="3005767"/>
            <a:ext cx="2806800" cy="127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562" name="Google Shape;562;p25"/>
          <p:cNvSpPr/>
          <p:nvPr/>
        </p:nvSpPr>
        <p:spPr>
          <a:xfrm>
            <a:off x="-889000" y="-1645433"/>
            <a:ext cx="4331837" cy="8742385"/>
          </a:xfrm>
          <a:custGeom>
            <a:avLst/>
            <a:gdLst/>
            <a:ahLst/>
            <a:cxnLst/>
            <a:rect l="l" t="t" r="r" b="b"/>
            <a:pathLst>
              <a:path w="55293" h="68259" extrusionOk="0">
                <a:moveTo>
                  <a:pt x="49864" y="68259"/>
                </a:moveTo>
                <a:lnTo>
                  <a:pt x="0" y="68259"/>
                </a:lnTo>
                <a:lnTo>
                  <a:pt x="0" y="1906"/>
                </a:lnTo>
                <a:cubicBezTo>
                  <a:pt x="727" y="882"/>
                  <a:pt x="1465" y="215"/>
                  <a:pt x="2203" y="1"/>
                </a:cubicBezTo>
                <a:cubicBezTo>
                  <a:pt x="2203" y="1"/>
                  <a:pt x="1655" y="12228"/>
                  <a:pt x="16574" y="11728"/>
                </a:cubicBezTo>
                <a:cubicBezTo>
                  <a:pt x="31480" y="11240"/>
                  <a:pt x="36517" y="11169"/>
                  <a:pt x="38755" y="16467"/>
                </a:cubicBezTo>
                <a:cubicBezTo>
                  <a:pt x="41017" y="21765"/>
                  <a:pt x="34778" y="29469"/>
                  <a:pt x="35267" y="35898"/>
                </a:cubicBezTo>
                <a:cubicBezTo>
                  <a:pt x="35755" y="42327"/>
                  <a:pt x="38898" y="45185"/>
                  <a:pt x="46780" y="46411"/>
                </a:cubicBezTo>
                <a:cubicBezTo>
                  <a:pt x="54674" y="47649"/>
                  <a:pt x="55293" y="57079"/>
                  <a:pt x="53090" y="62675"/>
                </a:cubicBezTo>
                <a:cubicBezTo>
                  <a:pt x="52888" y="63199"/>
                  <a:pt x="52662" y="63866"/>
                  <a:pt x="52400" y="64651"/>
                </a:cubicBezTo>
                <a:cubicBezTo>
                  <a:pt x="50959" y="65830"/>
                  <a:pt x="50221" y="67187"/>
                  <a:pt x="49864" y="68259"/>
                </a:cubicBezTo>
                <a:close/>
              </a:path>
            </a:pathLst>
          </a:custGeom>
          <a:solidFill>
            <a:srgbClr val="208F9E"/>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5"/>
          <p:cNvSpPr txBox="1">
            <a:spLocks noGrp="1"/>
          </p:cNvSpPr>
          <p:nvPr>
            <p:ph type="subTitle" idx="4"/>
          </p:nvPr>
        </p:nvSpPr>
        <p:spPr>
          <a:xfrm>
            <a:off x="3081100" y="2639367"/>
            <a:ext cx="2806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564" name="Google Shape;564;p25"/>
          <p:cNvSpPr txBox="1">
            <a:spLocks noGrp="1"/>
          </p:cNvSpPr>
          <p:nvPr>
            <p:ph type="subTitle" idx="5"/>
          </p:nvPr>
        </p:nvSpPr>
        <p:spPr>
          <a:xfrm>
            <a:off x="5200800" y="4468167"/>
            <a:ext cx="2806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565" name="Google Shape;565;p25"/>
          <p:cNvSpPr txBox="1">
            <a:spLocks noGrp="1"/>
          </p:cNvSpPr>
          <p:nvPr>
            <p:ph type="subTitle" idx="6"/>
          </p:nvPr>
        </p:nvSpPr>
        <p:spPr>
          <a:xfrm>
            <a:off x="7321633" y="2639367"/>
            <a:ext cx="2806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566" name="Google Shape;566;p25"/>
          <p:cNvSpPr txBox="1">
            <a:spLocks noGrp="1"/>
          </p:cNvSpPr>
          <p:nvPr>
            <p:ph type="title"/>
          </p:nvPr>
        </p:nvSpPr>
        <p:spPr>
          <a:xfrm>
            <a:off x="4102100" y="930767"/>
            <a:ext cx="7130000" cy="9340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F1A129"/>
              </a:buClr>
              <a:buSzPts val="5200"/>
              <a:buNone/>
              <a:defRPr sz="6933">
                <a:solidFill>
                  <a:srgbClr val="F1A129"/>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grpSp>
        <p:nvGrpSpPr>
          <p:cNvPr id="567" name="Google Shape;567;p25"/>
          <p:cNvGrpSpPr/>
          <p:nvPr/>
        </p:nvGrpSpPr>
        <p:grpSpPr>
          <a:xfrm>
            <a:off x="11042753" y="3359792"/>
            <a:ext cx="1201647" cy="3498213"/>
            <a:chOff x="8282064" y="2519844"/>
            <a:chExt cx="901235" cy="2623660"/>
          </a:xfrm>
        </p:grpSpPr>
        <p:sp>
          <p:nvSpPr>
            <p:cNvPr id="568" name="Google Shape;568;p25"/>
            <p:cNvSpPr/>
            <p:nvPr/>
          </p:nvSpPr>
          <p:spPr>
            <a:xfrm>
              <a:off x="8282064" y="2519844"/>
              <a:ext cx="901235" cy="2623064"/>
            </a:xfrm>
            <a:custGeom>
              <a:avLst/>
              <a:gdLst/>
              <a:ahLst/>
              <a:cxnLst/>
              <a:rect l="l" t="t" r="r" b="b"/>
              <a:pathLst>
                <a:path w="17848" h="51947" extrusionOk="0">
                  <a:moveTo>
                    <a:pt x="7203" y="51947"/>
                  </a:moveTo>
                  <a:cubicBezTo>
                    <a:pt x="7287" y="50947"/>
                    <a:pt x="7513" y="49768"/>
                    <a:pt x="7953" y="48482"/>
                  </a:cubicBezTo>
                  <a:cubicBezTo>
                    <a:pt x="9239" y="44672"/>
                    <a:pt x="7287" y="43220"/>
                    <a:pt x="7013" y="41398"/>
                  </a:cubicBezTo>
                  <a:cubicBezTo>
                    <a:pt x="6727" y="39565"/>
                    <a:pt x="6679" y="37802"/>
                    <a:pt x="8799" y="35112"/>
                  </a:cubicBezTo>
                  <a:cubicBezTo>
                    <a:pt x="10906" y="32421"/>
                    <a:pt x="11728" y="30802"/>
                    <a:pt x="10347" y="26158"/>
                  </a:cubicBezTo>
                  <a:cubicBezTo>
                    <a:pt x="8965" y="21503"/>
                    <a:pt x="9525" y="19705"/>
                    <a:pt x="14823" y="16371"/>
                  </a:cubicBezTo>
                  <a:cubicBezTo>
                    <a:pt x="15907" y="15693"/>
                    <a:pt x="16943" y="14978"/>
                    <a:pt x="17848" y="14228"/>
                  </a:cubicBezTo>
                  <a:lnTo>
                    <a:pt x="17848" y="929"/>
                  </a:lnTo>
                  <a:cubicBezTo>
                    <a:pt x="14835" y="0"/>
                    <a:pt x="11132" y="1584"/>
                    <a:pt x="9858" y="6418"/>
                  </a:cubicBezTo>
                  <a:cubicBezTo>
                    <a:pt x="7906" y="13752"/>
                    <a:pt x="6191" y="15871"/>
                    <a:pt x="3989" y="18800"/>
                  </a:cubicBezTo>
                  <a:cubicBezTo>
                    <a:pt x="1786" y="21729"/>
                    <a:pt x="3417" y="26134"/>
                    <a:pt x="4227" y="28813"/>
                  </a:cubicBezTo>
                  <a:cubicBezTo>
                    <a:pt x="5048" y="31516"/>
                    <a:pt x="3822" y="33623"/>
                    <a:pt x="2107" y="35659"/>
                  </a:cubicBezTo>
                  <a:cubicBezTo>
                    <a:pt x="405" y="37707"/>
                    <a:pt x="0" y="42255"/>
                    <a:pt x="2107" y="45446"/>
                  </a:cubicBezTo>
                  <a:cubicBezTo>
                    <a:pt x="3465" y="47470"/>
                    <a:pt x="3762" y="50113"/>
                    <a:pt x="3774" y="51935"/>
                  </a:cubicBezTo>
                  <a:lnTo>
                    <a:pt x="7203" y="51935"/>
                  </a:ln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5"/>
            <p:cNvSpPr/>
            <p:nvPr/>
          </p:nvSpPr>
          <p:spPr>
            <a:xfrm>
              <a:off x="8693243" y="4321648"/>
              <a:ext cx="363816" cy="821857"/>
            </a:xfrm>
            <a:custGeom>
              <a:avLst/>
              <a:gdLst/>
              <a:ahLst/>
              <a:cxnLst/>
              <a:rect l="l" t="t" r="r" b="b"/>
              <a:pathLst>
                <a:path w="7205" h="16276" extrusionOk="0">
                  <a:moveTo>
                    <a:pt x="4073" y="16264"/>
                  </a:moveTo>
                  <a:cubicBezTo>
                    <a:pt x="4121" y="15014"/>
                    <a:pt x="4394" y="13335"/>
                    <a:pt x="5133" y="11323"/>
                  </a:cubicBezTo>
                  <a:cubicBezTo>
                    <a:pt x="6859" y="6691"/>
                    <a:pt x="7204" y="1905"/>
                    <a:pt x="4692" y="917"/>
                  </a:cubicBezTo>
                  <a:cubicBezTo>
                    <a:pt x="2370" y="0"/>
                    <a:pt x="1" y="6048"/>
                    <a:pt x="1620" y="16276"/>
                  </a:cubicBezTo>
                  <a:lnTo>
                    <a:pt x="4073" y="16276"/>
                  </a:ln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5"/>
            <p:cNvSpPr/>
            <p:nvPr/>
          </p:nvSpPr>
          <p:spPr>
            <a:xfrm>
              <a:off x="8432336" y="2634063"/>
              <a:ext cx="693852" cy="2508844"/>
            </a:xfrm>
            <a:custGeom>
              <a:avLst/>
              <a:gdLst/>
              <a:ahLst/>
              <a:cxnLst/>
              <a:rect l="l" t="t" r="r" b="b"/>
              <a:pathLst>
                <a:path w="13741" h="49685" extrusionOk="0">
                  <a:moveTo>
                    <a:pt x="13586" y="357"/>
                  </a:moveTo>
                  <a:cubicBezTo>
                    <a:pt x="13681" y="334"/>
                    <a:pt x="13740" y="238"/>
                    <a:pt x="13705" y="155"/>
                  </a:cubicBezTo>
                  <a:cubicBezTo>
                    <a:pt x="13681" y="60"/>
                    <a:pt x="13586" y="0"/>
                    <a:pt x="13502" y="36"/>
                  </a:cubicBezTo>
                  <a:cubicBezTo>
                    <a:pt x="13490" y="36"/>
                    <a:pt x="9776" y="1000"/>
                    <a:pt x="8406" y="5596"/>
                  </a:cubicBezTo>
                  <a:cubicBezTo>
                    <a:pt x="8275" y="6037"/>
                    <a:pt x="8145" y="6489"/>
                    <a:pt x="8025" y="6930"/>
                  </a:cubicBezTo>
                  <a:cubicBezTo>
                    <a:pt x="7013" y="10394"/>
                    <a:pt x="6597" y="11764"/>
                    <a:pt x="4573" y="14633"/>
                  </a:cubicBezTo>
                  <a:cubicBezTo>
                    <a:pt x="3406" y="16276"/>
                    <a:pt x="2418" y="17800"/>
                    <a:pt x="2013" y="19515"/>
                  </a:cubicBezTo>
                  <a:cubicBezTo>
                    <a:pt x="1608" y="21229"/>
                    <a:pt x="1798" y="23098"/>
                    <a:pt x="3049" y="25408"/>
                  </a:cubicBezTo>
                  <a:cubicBezTo>
                    <a:pt x="4430" y="27944"/>
                    <a:pt x="3168" y="30159"/>
                    <a:pt x="1894" y="32385"/>
                  </a:cubicBezTo>
                  <a:cubicBezTo>
                    <a:pt x="941" y="34052"/>
                    <a:pt x="1" y="35719"/>
                    <a:pt x="60" y="37588"/>
                  </a:cubicBezTo>
                  <a:cubicBezTo>
                    <a:pt x="108" y="38981"/>
                    <a:pt x="477" y="40077"/>
                    <a:pt x="882" y="41267"/>
                  </a:cubicBezTo>
                  <a:cubicBezTo>
                    <a:pt x="1537" y="43208"/>
                    <a:pt x="2275" y="45423"/>
                    <a:pt x="1846" y="49685"/>
                  </a:cubicBezTo>
                  <a:lnTo>
                    <a:pt x="2191" y="49685"/>
                  </a:lnTo>
                  <a:cubicBezTo>
                    <a:pt x="2620" y="45387"/>
                    <a:pt x="1858" y="43137"/>
                    <a:pt x="1191" y="41160"/>
                  </a:cubicBezTo>
                  <a:cubicBezTo>
                    <a:pt x="786" y="39981"/>
                    <a:pt x="429" y="38910"/>
                    <a:pt x="382" y="37564"/>
                  </a:cubicBezTo>
                  <a:cubicBezTo>
                    <a:pt x="322" y="35814"/>
                    <a:pt x="1251" y="34171"/>
                    <a:pt x="2168" y="32552"/>
                  </a:cubicBezTo>
                  <a:cubicBezTo>
                    <a:pt x="3501" y="30230"/>
                    <a:pt x="4787" y="27932"/>
                    <a:pt x="3334" y="25242"/>
                  </a:cubicBezTo>
                  <a:cubicBezTo>
                    <a:pt x="2132" y="23027"/>
                    <a:pt x="1929" y="21241"/>
                    <a:pt x="2322" y="19586"/>
                  </a:cubicBezTo>
                  <a:cubicBezTo>
                    <a:pt x="2703" y="17931"/>
                    <a:pt x="3692" y="16431"/>
                    <a:pt x="4823" y="14824"/>
                  </a:cubicBezTo>
                  <a:cubicBezTo>
                    <a:pt x="6894" y="11907"/>
                    <a:pt x="7287" y="10525"/>
                    <a:pt x="8323" y="7013"/>
                  </a:cubicBezTo>
                  <a:cubicBezTo>
                    <a:pt x="8442" y="6620"/>
                    <a:pt x="8561" y="6203"/>
                    <a:pt x="8704" y="5691"/>
                  </a:cubicBezTo>
                  <a:cubicBezTo>
                    <a:pt x="10050" y="1286"/>
                    <a:pt x="13586" y="357"/>
                    <a:pt x="13586" y="357"/>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5"/>
            <p:cNvSpPr/>
            <p:nvPr/>
          </p:nvSpPr>
          <p:spPr>
            <a:xfrm>
              <a:off x="8769035" y="4422031"/>
              <a:ext cx="222481" cy="721473"/>
            </a:xfrm>
            <a:custGeom>
              <a:avLst/>
              <a:gdLst/>
              <a:ahLst/>
              <a:cxnLst/>
              <a:rect l="l" t="t" r="r" b="b"/>
              <a:pathLst>
                <a:path w="4406" h="14288" extrusionOk="0">
                  <a:moveTo>
                    <a:pt x="2917" y="274"/>
                  </a:moveTo>
                  <a:cubicBezTo>
                    <a:pt x="2965" y="191"/>
                    <a:pt x="2929" y="96"/>
                    <a:pt x="2846" y="48"/>
                  </a:cubicBezTo>
                  <a:cubicBezTo>
                    <a:pt x="2774" y="0"/>
                    <a:pt x="2667" y="36"/>
                    <a:pt x="2620" y="119"/>
                  </a:cubicBezTo>
                  <a:cubicBezTo>
                    <a:pt x="2620" y="119"/>
                    <a:pt x="2358" y="596"/>
                    <a:pt x="2024" y="1477"/>
                  </a:cubicBezTo>
                  <a:lnTo>
                    <a:pt x="1941" y="524"/>
                  </a:lnTo>
                  <a:cubicBezTo>
                    <a:pt x="1941" y="465"/>
                    <a:pt x="1881" y="417"/>
                    <a:pt x="1822" y="417"/>
                  </a:cubicBezTo>
                  <a:cubicBezTo>
                    <a:pt x="1762" y="417"/>
                    <a:pt x="1715" y="477"/>
                    <a:pt x="1715" y="536"/>
                  </a:cubicBezTo>
                  <a:lnTo>
                    <a:pt x="1846" y="1965"/>
                  </a:lnTo>
                  <a:cubicBezTo>
                    <a:pt x="1703" y="2382"/>
                    <a:pt x="1548" y="2858"/>
                    <a:pt x="1405" y="3394"/>
                  </a:cubicBezTo>
                  <a:lnTo>
                    <a:pt x="1107" y="2275"/>
                  </a:lnTo>
                  <a:cubicBezTo>
                    <a:pt x="1084" y="2215"/>
                    <a:pt x="1024" y="2191"/>
                    <a:pt x="965" y="2203"/>
                  </a:cubicBezTo>
                  <a:cubicBezTo>
                    <a:pt x="905" y="2215"/>
                    <a:pt x="881" y="2275"/>
                    <a:pt x="893" y="2334"/>
                  </a:cubicBezTo>
                  <a:lnTo>
                    <a:pt x="1298" y="3846"/>
                  </a:lnTo>
                  <a:cubicBezTo>
                    <a:pt x="1167" y="4406"/>
                    <a:pt x="1024" y="5037"/>
                    <a:pt x="905" y="5715"/>
                  </a:cubicBezTo>
                  <a:lnTo>
                    <a:pt x="607" y="4751"/>
                  </a:lnTo>
                  <a:cubicBezTo>
                    <a:pt x="595" y="4691"/>
                    <a:pt x="536" y="4656"/>
                    <a:pt x="476" y="4680"/>
                  </a:cubicBezTo>
                  <a:cubicBezTo>
                    <a:pt x="417" y="4691"/>
                    <a:pt x="393" y="4751"/>
                    <a:pt x="405" y="4811"/>
                  </a:cubicBezTo>
                  <a:lnTo>
                    <a:pt x="834" y="6204"/>
                  </a:lnTo>
                  <a:cubicBezTo>
                    <a:pt x="726" y="6918"/>
                    <a:pt x="655" y="7692"/>
                    <a:pt x="631" y="8513"/>
                  </a:cubicBezTo>
                  <a:lnTo>
                    <a:pt x="238" y="7632"/>
                  </a:lnTo>
                  <a:cubicBezTo>
                    <a:pt x="214" y="7573"/>
                    <a:pt x="155" y="7549"/>
                    <a:pt x="95" y="7573"/>
                  </a:cubicBezTo>
                  <a:cubicBezTo>
                    <a:pt x="36" y="7609"/>
                    <a:pt x="0" y="7668"/>
                    <a:pt x="36" y="7728"/>
                  </a:cubicBezTo>
                  <a:lnTo>
                    <a:pt x="595" y="9037"/>
                  </a:lnTo>
                  <a:cubicBezTo>
                    <a:pt x="584" y="9811"/>
                    <a:pt x="595" y="10633"/>
                    <a:pt x="655" y="11490"/>
                  </a:cubicBezTo>
                  <a:lnTo>
                    <a:pt x="310" y="11026"/>
                  </a:lnTo>
                  <a:cubicBezTo>
                    <a:pt x="286" y="10990"/>
                    <a:pt x="214" y="10966"/>
                    <a:pt x="167" y="11002"/>
                  </a:cubicBezTo>
                  <a:cubicBezTo>
                    <a:pt x="119" y="11026"/>
                    <a:pt x="107" y="11109"/>
                    <a:pt x="131" y="11168"/>
                  </a:cubicBezTo>
                  <a:lnTo>
                    <a:pt x="691" y="11919"/>
                  </a:lnTo>
                  <a:cubicBezTo>
                    <a:pt x="750" y="12573"/>
                    <a:pt x="834" y="13252"/>
                    <a:pt x="941" y="13943"/>
                  </a:cubicBezTo>
                  <a:lnTo>
                    <a:pt x="584" y="13502"/>
                  </a:lnTo>
                  <a:cubicBezTo>
                    <a:pt x="536" y="13454"/>
                    <a:pt x="476" y="13443"/>
                    <a:pt x="417" y="13490"/>
                  </a:cubicBezTo>
                  <a:cubicBezTo>
                    <a:pt x="369" y="13526"/>
                    <a:pt x="357" y="13585"/>
                    <a:pt x="405" y="13645"/>
                  </a:cubicBezTo>
                  <a:lnTo>
                    <a:pt x="905" y="14288"/>
                  </a:lnTo>
                  <a:lnTo>
                    <a:pt x="1429" y="14288"/>
                  </a:lnTo>
                  <a:cubicBezTo>
                    <a:pt x="1607" y="14026"/>
                    <a:pt x="1905" y="13597"/>
                    <a:pt x="2131" y="13454"/>
                  </a:cubicBezTo>
                  <a:cubicBezTo>
                    <a:pt x="2179" y="13419"/>
                    <a:pt x="2191" y="13347"/>
                    <a:pt x="2155" y="13300"/>
                  </a:cubicBezTo>
                  <a:cubicBezTo>
                    <a:pt x="2131" y="13264"/>
                    <a:pt x="2060" y="13252"/>
                    <a:pt x="2012" y="13276"/>
                  </a:cubicBezTo>
                  <a:cubicBezTo>
                    <a:pt x="1774" y="13419"/>
                    <a:pt x="1488" y="13824"/>
                    <a:pt x="1298" y="14109"/>
                  </a:cubicBezTo>
                  <a:lnTo>
                    <a:pt x="1167" y="13300"/>
                  </a:lnTo>
                  <a:cubicBezTo>
                    <a:pt x="1322" y="13085"/>
                    <a:pt x="1774" y="12561"/>
                    <a:pt x="2203" y="12300"/>
                  </a:cubicBezTo>
                  <a:cubicBezTo>
                    <a:pt x="2262" y="12264"/>
                    <a:pt x="2274" y="12192"/>
                    <a:pt x="2239" y="12145"/>
                  </a:cubicBezTo>
                  <a:cubicBezTo>
                    <a:pt x="2203" y="12085"/>
                    <a:pt x="2131" y="12073"/>
                    <a:pt x="2084" y="12109"/>
                  </a:cubicBezTo>
                  <a:cubicBezTo>
                    <a:pt x="1715" y="12335"/>
                    <a:pt x="1346" y="12740"/>
                    <a:pt x="1119" y="13002"/>
                  </a:cubicBezTo>
                  <a:cubicBezTo>
                    <a:pt x="1048" y="12466"/>
                    <a:pt x="1000" y="11930"/>
                    <a:pt x="953" y="11430"/>
                  </a:cubicBezTo>
                  <a:cubicBezTo>
                    <a:pt x="1262" y="11180"/>
                    <a:pt x="2274" y="10383"/>
                    <a:pt x="2834" y="10168"/>
                  </a:cubicBezTo>
                  <a:cubicBezTo>
                    <a:pt x="2893" y="10133"/>
                    <a:pt x="2917" y="10073"/>
                    <a:pt x="2893" y="10014"/>
                  </a:cubicBezTo>
                  <a:cubicBezTo>
                    <a:pt x="2858" y="9954"/>
                    <a:pt x="2798" y="9930"/>
                    <a:pt x="2739" y="9954"/>
                  </a:cubicBezTo>
                  <a:cubicBezTo>
                    <a:pt x="2215" y="10168"/>
                    <a:pt x="1346" y="10835"/>
                    <a:pt x="941" y="11168"/>
                  </a:cubicBezTo>
                  <a:cubicBezTo>
                    <a:pt x="905" y="10609"/>
                    <a:pt x="893" y="10085"/>
                    <a:pt x="893" y="9573"/>
                  </a:cubicBezTo>
                  <a:cubicBezTo>
                    <a:pt x="1191" y="9311"/>
                    <a:pt x="2203" y="8490"/>
                    <a:pt x="3143" y="8085"/>
                  </a:cubicBezTo>
                  <a:cubicBezTo>
                    <a:pt x="3203" y="8049"/>
                    <a:pt x="3227" y="7989"/>
                    <a:pt x="3203" y="7930"/>
                  </a:cubicBezTo>
                  <a:cubicBezTo>
                    <a:pt x="3167" y="7870"/>
                    <a:pt x="3108" y="7847"/>
                    <a:pt x="3048" y="7870"/>
                  </a:cubicBezTo>
                  <a:cubicBezTo>
                    <a:pt x="2203" y="8228"/>
                    <a:pt x="1310" y="8930"/>
                    <a:pt x="893" y="9275"/>
                  </a:cubicBezTo>
                  <a:cubicBezTo>
                    <a:pt x="893" y="9013"/>
                    <a:pt x="905" y="8763"/>
                    <a:pt x="929" y="8525"/>
                  </a:cubicBezTo>
                  <a:cubicBezTo>
                    <a:pt x="1226" y="8240"/>
                    <a:pt x="2239" y="7323"/>
                    <a:pt x="3584" y="6680"/>
                  </a:cubicBezTo>
                  <a:cubicBezTo>
                    <a:pt x="3643" y="6656"/>
                    <a:pt x="3667" y="6596"/>
                    <a:pt x="3643" y="6537"/>
                  </a:cubicBezTo>
                  <a:cubicBezTo>
                    <a:pt x="3620" y="6477"/>
                    <a:pt x="3560" y="6454"/>
                    <a:pt x="3501" y="6477"/>
                  </a:cubicBezTo>
                  <a:cubicBezTo>
                    <a:pt x="2322" y="7037"/>
                    <a:pt x="1381" y="7811"/>
                    <a:pt x="953" y="8204"/>
                  </a:cubicBezTo>
                  <a:cubicBezTo>
                    <a:pt x="1012" y="7323"/>
                    <a:pt x="1107" y="6501"/>
                    <a:pt x="1226" y="5763"/>
                  </a:cubicBezTo>
                  <a:cubicBezTo>
                    <a:pt x="1655" y="5513"/>
                    <a:pt x="3370" y="4561"/>
                    <a:pt x="4322" y="4263"/>
                  </a:cubicBezTo>
                  <a:cubicBezTo>
                    <a:pt x="4382" y="4239"/>
                    <a:pt x="4405" y="4168"/>
                    <a:pt x="4394" y="4120"/>
                  </a:cubicBezTo>
                  <a:cubicBezTo>
                    <a:pt x="4382" y="4060"/>
                    <a:pt x="4322" y="4037"/>
                    <a:pt x="4263" y="4049"/>
                  </a:cubicBezTo>
                  <a:cubicBezTo>
                    <a:pt x="3382" y="4334"/>
                    <a:pt x="1893" y="5156"/>
                    <a:pt x="1286" y="5477"/>
                  </a:cubicBezTo>
                  <a:cubicBezTo>
                    <a:pt x="1381" y="4918"/>
                    <a:pt x="1488" y="4406"/>
                    <a:pt x="1607" y="3929"/>
                  </a:cubicBezTo>
                  <a:cubicBezTo>
                    <a:pt x="2060" y="3739"/>
                    <a:pt x="3679" y="3013"/>
                    <a:pt x="4096" y="2858"/>
                  </a:cubicBezTo>
                  <a:cubicBezTo>
                    <a:pt x="4155" y="2846"/>
                    <a:pt x="4179" y="2775"/>
                    <a:pt x="4155" y="2715"/>
                  </a:cubicBezTo>
                  <a:cubicBezTo>
                    <a:pt x="4144" y="2656"/>
                    <a:pt x="4060" y="2620"/>
                    <a:pt x="4001" y="2656"/>
                  </a:cubicBezTo>
                  <a:cubicBezTo>
                    <a:pt x="3632" y="2786"/>
                    <a:pt x="2262" y="3394"/>
                    <a:pt x="1667" y="3668"/>
                  </a:cubicBezTo>
                  <a:cubicBezTo>
                    <a:pt x="1834" y="3037"/>
                    <a:pt x="2012" y="2501"/>
                    <a:pt x="2179" y="2036"/>
                  </a:cubicBezTo>
                  <a:cubicBezTo>
                    <a:pt x="2608" y="1882"/>
                    <a:pt x="3632" y="1501"/>
                    <a:pt x="3905" y="1429"/>
                  </a:cubicBezTo>
                  <a:cubicBezTo>
                    <a:pt x="3965" y="1417"/>
                    <a:pt x="3989" y="1358"/>
                    <a:pt x="3977" y="1298"/>
                  </a:cubicBezTo>
                  <a:cubicBezTo>
                    <a:pt x="3965" y="1239"/>
                    <a:pt x="3905" y="1203"/>
                    <a:pt x="3846" y="1227"/>
                  </a:cubicBezTo>
                  <a:cubicBezTo>
                    <a:pt x="3608" y="1298"/>
                    <a:pt x="2774" y="1596"/>
                    <a:pt x="2274" y="1774"/>
                  </a:cubicBezTo>
                  <a:cubicBezTo>
                    <a:pt x="2631" y="786"/>
                    <a:pt x="2917" y="286"/>
                    <a:pt x="2917" y="274"/>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1301188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3">
  <p:cSld name="Title 3">
    <p:spTree>
      <p:nvGrpSpPr>
        <p:cNvPr id="1" name="Shape 572"/>
        <p:cNvGrpSpPr/>
        <p:nvPr/>
      </p:nvGrpSpPr>
      <p:grpSpPr>
        <a:xfrm>
          <a:off x="0" y="0"/>
          <a:ext cx="0" cy="0"/>
          <a:chOff x="0" y="0"/>
          <a:chExt cx="0" cy="0"/>
        </a:xfrm>
      </p:grpSpPr>
      <p:sp>
        <p:nvSpPr>
          <p:cNvPr id="573" name="Google Shape;573;p26"/>
          <p:cNvSpPr/>
          <p:nvPr/>
        </p:nvSpPr>
        <p:spPr>
          <a:xfrm rot="-5400000" flipH="1">
            <a:off x="5330960" y="-206628"/>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noFill/>
          <a:ln w="19050" cap="flat" cmpd="sng">
            <a:solidFill>
              <a:srgbClr val="F1A129"/>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6"/>
          <p:cNvSpPr/>
          <p:nvPr/>
        </p:nvSpPr>
        <p:spPr>
          <a:xfrm>
            <a:off x="1"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F1A12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6"/>
          <p:cNvSpPr/>
          <p:nvPr/>
        </p:nvSpPr>
        <p:spPr>
          <a:xfrm rot="-5400000" flipH="1">
            <a:off x="5330960" y="-47761"/>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rgbClr val="002E4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6"/>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5"/>
              </a:buClr>
              <a:buSzPts val="5200"/>
              <a:buNone/>
              <a:defRPr sz="6933">
                <a:solidFill>
                  <a:schemeClr val="accent5"/>
                </a:solidFill>
              </a:defRPr>
            </a:lvl1pPr>
            <a:lvl2pPr lvl="1" algn="r" rtl="0">
              <a:spcBef>
                <a:spcPts val="0"/>
              </a:spcBef>
              <a:spcAft>
                <a:spcPts val="0"/>
              </a:spcAft>
              <a:buClr>
                <a:schemeClr val="accent5"/>
              </a:buClr>
              <a:buSzPts val="2400"/>
              <a:buNone/>
              <a:defRPr sz="3200">
                <a:solidFill>
                  <a:schemeClr val="accent5"/>
                </a:solidFill>
              </a:defRPr>
            </a:lvl2pPr>
            <a:lvl3pPr lvl="2" algn="r" rtl="0">
              <a:spcBef>
                <a:spcPts val="0"/>
              </a:spcBef>
              <a:spcAft>
                <a:spcPts val="0"/>
              </a:spcAft>
              <a:buClr>
                <a:schemeClr val="accent5"/>
              </a:buClr>
              <a:buSzPts val="2400"/>
              <a:buNone/>
              <a:defRPr sz="3200">
                <a:solidFill>
                  <a:schemeClr val="accent5"/>
                </a:solidFill>
              </a:defRPr>
            </a:lvl3pPr>
            <a:lvl4pPr lvl="3" algn="r" rtl="0">
              <a:spcBef>
                <a:spcPts val="0"/>
              </a:spcBef>
              <a:spcAft>
                <a:spcPts val="0"/>
              </a:spcAft>
              <a:buClr>
                <a:schemeClr val="accent5"/>
              </a:buClr>
              <a:buSzPts val="2400"/>
              <a:buNone/>
              <a:defRPr sz="3200">
                <a:solidFill>
                  <a:schemeClr val="accent5"/>
                </a:solidFill>
              </a:defRPr>
            </a:lvl4pPr>
            <a:lvl5pPr lvl="4" algn="r" rtl="0">
              <a:spcBef>
                <a:spcPts val="0"/>
              </a:spcBef>
              <a:spcAft>
                <a:spcPts val="0"/>
              </a:spcAft>
              <a:buClr>
                <a:schemeClr val="accent5"/>
              </a:buClr>
              <a:buSzPts val="2400"/>
              <a:buNone/>
              <a:defRPr sz="3200">
                <a:solidFill>
                  <a:schemeClr val="accent5"/>
                </a:solidFill>
              </a:defRPr>
            </a:lvl5pPr>
            <a:lvl6pPr lvl="5" algn="r" rtl="0">
              <a:spcBef>
                <a:spcPts val="0"/>
              </a:spcBef>
              <a:spcAft>
                <a:spcPts val="0"/>
              </a:spcAft>
              <a:buClr>
                <a:schemeClr val="accent5"/>
              </a:buClr>
              <a:buSzPts val="2400"/>
              <a:buNone/>
              <a:defRPr sz="3200">
                <a:solidFill>
                  <a:schemeClr val="accent5"/>
                </a:solidFill>
              </a:defRPr>
            </a:lvl6pPr>
            <a:lvl7pPr lvl="6" algn="r" rtl="0">
              <a:spcBef>
                <a:spcPts val="0"/>
              </a:spcBef>
              <a:spcAft>
                <a:spcPts val="0"/>
              </a:spcAft>
              <a:buClr>
                <a:schemeClr val="accent5"/>
              </a:buClr>
              <a:buSzPts val="2400"/>
              <a:buNone/>
              <a:defRPr sz="3200">
                <a:solidFill>
                  <a:schemeClr val="accent5"/>
                </a:solidFill>
              </a:defRPr>
            </a:lvl7pPr>
            <a:lvl8pPr lvl="7" algn="r" rtl="0">
              <a:spcBef>
                <a:spcPts val="0"/>
              </a:spcBef>
              <a:spcAft>
                <a:spcPts val="0"/>
              </a:spcAft>
              <a:buClr>
                <a:schemeClr val="accent5"/>
              </a:buClr>
              <a:buSzPts val="2400"/>
              <a:buNone/>
              <a:defRPr sz="3200">
                <a:solidFill>
                  <a:schemeClr val="accent5"/>
                </a:solidFill>
              </a:defRPr>
            </a:lvl8pPr>
            <a:lvl9pPr lvl="8" algn="r" rtl="0">
              <a:spcBef>
                <a:spcPts val="0"/>
              </a:spcBef>
              <a:spcAft>
                <a:spcPts val="0"/>
              </a:spcAft>
              <a:buClr>
                <a:schemeClr val="accent5"/>
              </a:buClr>
              <a:buSzPts val="2400"/>
              <a:buNone/>
              <a:defRPr sz="3200">
                <a:solidFill>
                  <a:schemeClr val="accent5"/>
                </a:solidFill>
              </a:defRPr>
            </a:lvl9pPr>
          </a:lstStyle>
          <a:p>
            <a:endParaRPr/>
          </a:p>
        </p:txBody>
      </p:sp>
    </p:spTree>
    <p:extLst>
      <p:ext uri="{BB962C8B-B14F-4D97-AF65-F5344CB8AC3E}">
        <p14:creationId xmlns:p14="http://schemas.microsoft.com/office/powerpoint/2010/main" val="2378037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1E2E10-22AB-49F8-948E-8507EFB0E14A}" type="datetimeFigureOut">
              <a:rPr lang="en-US" smtClean="0"/>
              <a:t>5/30/2023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A54765-74C7-4532-8EBA-DCCE2B5892EA}" type="slidenum">
              <a:rPr lang="en-US" smtClean="0"/>
              <a:t>‹#›</a:t>
            </a:fld>
            <a:endParaRPr lang="en-US"/>
          </a:p>
        </p:txBody>
      </p:sp>
    </p:spTree>
    <p:extLst>
      <p:ext uri="{BB962C8B-B14F-4D97-AF65-F5344CB8AC3E}">
        <p14:creationId xmlns:p14="http://schemas.microsoft.com/office/powerpoint/2010/main" val="21387150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Four columns 2">
  <p:cSld name="Four columns 2">
    <p:spTree>
      <p:nvGrpSpPr>
        <p:cNvPr id="1" name="Shape 577"/>
        <p:cNvGrpSpPr/>
        <p:nvPr/>
      </p:nvGrpSpPr>
      <p:grpSpPr>
        <a:xfrm>
          <a:off x="0" y="0"/>
          <a:ext cx="0" cy="0"/>
          <a:chOff x="0" y="0"/>
          <a:chExt cx="0" cy="0"/>
        </a:xfrm>
      </p:grpSpPr>
      <p:sp>
        <p:nvSpPr>
          <p:cNvPr id="578" name="Google Shape;578;p27"/>
          <p:cNvSpPr/>
          <p:nvPr/>
        </p:nvSpPr>
        <p:spPr>
          <a:xfrm rot="5400000">
            <a:off x="5330960" y="-206628"/>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noFill/>
          <a:ln w="19050" cap="flat" cmpd="sng">
            <a:solidFill>
              <a:srgbClr val="F1A129"/>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7"/>
          <p:cNvSpPr txBox="1">
            <a:spLocks noGrp="1"/>
          </p:cNvSpPr>
          <p:nvPr>
            <p:ph type="subTitle" idx="1"/>
          </p:nvPr>
        </p:nvSpPr>
        <p:spPr>
          <a:xfrm>
            <a:off x="834800" y="3373967"/>
            <a:ext cx="2412800" cy="934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rgbClr val="002E47"/>
                </a:solidFill>
              </a:defRPr>
            </a:lvl1pPr>
            <a:lvl2pPr lvl="1" rtl="0">
              <a:spcBef>
                <a:spcPts val="2133"/>
              </a:spcBef>
              <a:spcAft>
                <a:spcPts val="0"/>
              </a:spcAft>
              <a:buNone/>
              <a:defRPr sz="2133">
                <a:solidFill>
                  <a:srgbClr val="002E47"/>
                </a:solidFill>
              </a:defRPr>
            </a:lvl2pPr>
            <a:lvl3pPr lvl="2" rtl="0">
              <a:spcBef>
                <a:spcPts val="2133"/>
              </a:spcBef>
              <a:spcAft>
                <a:spcPts val="0"/>
              </a:spcAft>
              <a:buNone/>
              <a:defRPr sz="2133">
                <a:solidFill>
                  <a:srgbClr val="002E47"/>
                </a:solidFill>
              </a:defRPr>
            </a:lvl3pPr>
            <a:lvl4pPr lvl="3" rtl="0">
              <a:spcBef>
                <a:spcPts val="2133"/>
              </a:spcBef>
              <a:spcAft>
                <a:spcPts val="0"/>
              </a:spcAft>
              <a:buNone/>
              <a:defRPr sz="2133">
                <a:solidFill>
                  <a:srgbClr val="002E47"/>
                </a:solidFill>
              </a:defRPr>
            </a:lvl4pPr>
            <a:lvl5pPr lvl="4" rtl="0">
              <a:spcBef>
                <a:spcPts val="2133"/>
              </a:spcBef>
              <a:spcAft>
                <a:spcPts val="0"/>
              </a:spcAft>
              <a:buNone/>
              <a:defRPr sz="2133">
                <a:solidFill>
                  <a:srgbClr val="002E47"/>
                </a:solidFill>
              </a:defRPr>
            </a:lvl5pPr>
            <a:lvl6pPr lvl="5" rtl="0">
              <a:spcBef>
                <a:spcPts val="2133"/>
              </a:spcBef>
              <a:spcAft>
                <a:spcPts val="0"/>
              </a:spcAft>
              <a:buNone/>
              <a:defRPr sz="2133">
                <a:solidFill>
                  <a:srgbClr val="002E47"/>
                </a:solidFill>
              </a:defRPr>
            </a:lvl6pPr>
            <a:lvl7pPr lvl="6" rtl="0">
              <a:spcBef>
                <a:spcPts val="2133"/>
              </a:spcBef>
              <a:spcAft>
                <a:spcPts val="0"/>
              </a:spcAft>
              <a:buNone/>
              <a:defRPr sz="2133">
                <a:solidFill>
                  <a:srgbClr val="002E47"/>
                </a:solidFill>
              </a:defRPr>
            </a:lvl7pPr>
            <a:lvl8pPr lvl="7" rtl="0">
              <a:spcBef>
                <a:spcPts val="2133"/>
              </a:spcBef>
              <a:spcAft>
                <a:spcPts val="0"/>
              </a:spcAft>
              <a:buNone/>
              <a:defRPr sz="2133">
                <a:solidFill>
                  <a:srgbClr val="002E47"/>
                </a:solidFill>
              </a:defRPr>
            </a:lvl8pPr>
            <a:lvl9pPr lvl="8" rtl="0">
              <a:spcBef>
                <a:spcPts val="2133"/>
              </a:spcBef>
              <a:spcAft>
                <a:spcPts val="2133"/>
              </a:spcAft>
              <a:buNone/>
              <a:defRPr sz="2133">
                <a:solidFill>
                  <a:srgbClr val="002E47"/>
                </a:solidFill>
              </a:defRPr>
            </a:lvl9pPr>
          </a:lstStyle>
          <a:p>
            <a:endParaRPr/>
          </a:p>
        </p:txBody>
      </p:sp>
      <p:sp>
        <p:nvSpPr>
          <p:cNvPr id="580" name="Google Shape;580;p27"/>
          <p:cNvSpPr txBox="1">
            <a:spLocks noGrp="1"/>
          </p:cNvSpPr>
          <p:nvPr>
            <p:ph type="subTitle" idx="2"/>
          </p:nvPr>
        </p:nvSpPr>
        <p:spPr>
          <a:xfrm>
            <a:off x="3533133" y="3881967"/>
            <a:ext cx="2412800" cy="934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rgbClr val="002E47"/>
                </a:solidFill>
              </a:defRPr>
            </a:lvl1pPr>
            <a:lvl2pPr lvl="1" rtl="0">
              <a:spcBef>
                <a:spcPts val="2133"/>
              </a:spcBef>
              <a:spcAft>
                <a:spcPts val="0"/>
              </a:spcAft>
              <a:buNone/>
              <a:defRPr sz="2133">
                <a:solidFill>
                  <a:srgbClr val="002E47"/>
                </a:solidFill>
              </a:defRPr>
            </a:lvl2pPr>
            <a:lvl3pPr lvl="2" rtl="0">
              <a:spcBef>
                <a:spcPts val="2133"/>
              </a:spcBef>
              <a:spcAft>
                <a:spcPts val="0"/>
              </a:spcAft>
              <a:buNone/>
              <a:defRPr sz="2133">
                <a:solidFill>
                  <a:srgbClr val="002E47"/>
                </a:solidFill>
              </a:defRPr>
            </a:lvl3pPr>
            <a:lvl4pPr lvl="3" rtl="0">
              <a:spcBef>
                <a:spcPts val="2133"/>
              </a:spcBef>
              <a:spcAft>
                <a:spcPts val="0"/>
              </a:spcAft>
              <a:buNone/>
              <a:defRPr sz="2133">
                <a:solidFill>
                  <a:srgbClr val="002E47"/>
                </a:solidFill>
              </a:defRPr>
            </a:lvl4pPr>
            <a:lvl5pPr lvl="4" rtl="0">
              <a:spcBef>
                <a:spcPts val="2133"/>
              </a:spcBef>
              <a:spcAft>
                <a:spcPts val="0"/>
              </a:spcAft>
              <a:buNone/>
              <a:defRPr sz="2133">
                <a:solidFill>
                  <a:srgbClr val="002E47"/>
                </a:solidFill>
              </a:defRPr>
            </a:lvl5pPr>
            <a:lvl6pPr lvl="5" rtl="0">
              <a:spcBef>
                <a:spcPts val="2133"/>
              </a:spcBef>
              <a:spcAft>
                <a:spcPts val="0"/>
              </a:spcAft>
              <a:buNone/>
              <a:defRPr sz="2133">
                <a:solidFill>
                  <a:srgbClr val="002E47"/>
                </a:solidFill>
              </a:defRPr>
            </a:lvl6pPr>
            <a:lvl7pPr lvl="6" rtl="0">
              <a:spcBef>
                <a:spcPts val="2133"/>
              </a:spcBef>
              <a:spcAft>
                <a:spcPts val="0"/>
              </a:spcAft>
              <a:buNone/>
              <a:defRPr sz="2133">
                <a:solidFill>
                  <a:srgbClr val="002E47"/>
                </a:solidFill>
              </a:defRPr>
            </a:lvl7pPr>
            <a:lvl8pPr lvl="7" rtl="0">
              <a:spcBef>
                <a:spcPts val="2133"/>
              </a:spcBef>
              <a:spcAft>
                <a:spcPts val="0"/>
              </a:spcAft>
              <a:buNone/>
              <a:defRPr sz="2133">
                <a:solidFill>
                  <a:srgbClr val="002E47"/>
                </a:solidFill>
              </a:defRPr>
            </a:lvl8pPr>
            <a:lvl9pPr lvl="8" rtl="0">
              <a:spcBef>
                <a:spcPts val="2133"/>
              </a:spcBef>
              <a:spcAft>
                <a:spcPts val="2133"/>
              </a:spcAft>
              <a:buNone/>
              <a:defRPr sz="2133">
                <a:solidFill>
                  <a:srgbClr val="002E47"/>
                </a:solidFill>
              </a:defRPr>
            </a:lvl9pPr>
          </a:lstStyle>
          <a:p>
            <a:endParaRPr/>
          </a:p>
        </p:txBody>
      </p:sp>
      <p:sp>
        <p:nvSpPr>
          <p:cNvPr id="581" name="Google Shape;581;p27"/>
          <p:cNvSpPr txBox="1">
            <a:spLocks noGrp="1"/>
          </p:cNvSpPr>
          <p:nvPr>
            <p:ph type="subTitle" idx="3"/>
          </p:nvPr>
        </p:nvSpPr>
        <p:spPr>
          <a:xfrm>
            <a:off x="6238767" y="3373967"/>
            <a:ext cx="2412800" cy="934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rgbClr val="002E47"/>
                </a:solidFill>
              </a:defRPr>
            </a:lvl1pPr>
            <a:lvl2pPr lvl="1" rtl="0">
              <a:spcBef>
                <a:spcPts val="2133"/>
              </a:spcBef>
              <a:spcAft>
                <a:spcPts val="0"/>
              </a:spcAft>
              <a:buNone/>
              <a:defRPr sz="2133">
                <a:solidFill>
                  <a:srgbClr val="002E47"/>
                </a:solidFill>
              </a:defRPr>
            </a:lvl2pPr>
            <a:lvl3pPr lvl="2" rtl="0">
              <a:spcBef>
                <a:spcPts val="2133"/>
              </a:spcBef>
              <a:spcAft>
                <a:spcPts val="0"/>
              </a:spcAft>
              <a:buNone/>
              <a:defRPr sz="2133">
                <a:solidFill>
                  <a:srgbClr val="002E47"/>
                </a:solidFill>
              </a:defRPr>
            </a:lvl3pPr>
            <a:lvl4pPr lvl="3" rtl="0">
              <a:spcBef>
                <a:spcPts val="2133"/>
              </a:spcBef>
              <a:spcAft>
                <a:spcPts val="0"/>
              </a:spcAft>
              <a:buNone/>
              <a:defRPr sz="2133">
                <a:solidFill>
                  <a:srgbClr val="002E47"/>
                </a:solidFill>
              </a:defRPr>
            </a:lvl4pPr>
            <a:lvl5pPr lvl="4" rtl="0">
              <a:spcBef>
                <a:spcPts val="2133"/>
              </a:spcBef>
              <a:spcAft>
                <a:spcPts val="0"/>
              </a:spcAft>
              <a:buNone/>
              <a:defRPr sz="2133">
                <a:solidFill>
                  <a:srgbClr val="002E47"/>
                </a:solidFill>
              </a:defRPr>
            </a:lvl5pPr>
            <a:lvl6pPr lvl="5" rtl="0">
              <a:spcBef>
                <a:spcPts val="2133"/>
              </a:spcBef>
              <a:spcAft>
                <a:spcPts val="0"/>
              </a:spcAft>
              <a:buNone/>
              <a:defRPr sz="2133">
                <a:solidFill>
                  <a:srgbClr val="002E47"/>
                </a:solidFill>
              </a:defRPr>
            </a:lvl6pPr>
            <a:lvl7pPr lvl="6" rtl="0">
              <a:spcBef>
                <a:spcPts val="2133"/>
              </a:spcBef>
              <a:spcAft>
                <a:spcPts val="0"/>
              </a:spcAft>
              <a:buNone/>
              <a:defRPr sz="2133">
                <a:solidFill>
                  <a:srgbClr val="002E47"/>
                </a:solidFill>
              </a:defRPr>
            </a:lvl7pPr>
            <a:lvl8pPr lvl="7" rtl="0">
              <a:spcBef>
                <a:spcPts val="2133"/>
              </a:spcBef>
              <a:spcAft>
                <a:spcPts val="0"/>
              </a:spcAft>
              <a:buNone/>
              <a:defRPr sz="2133">
                <a:solidFill>
                  <a:srgbClr val="002E47"/>
                </a:solidFill>
              </a:defRPr>
            </a:lvl8pPr>
            <a:lvl9pPr lvl="8" rtl="0">
              <a:spcBef>
                <a:spcPts val="2133"/>
              </a:spcBef>
              <a:spcAft>
                <a:spcPts val="2133"/>
              </a:spcAft>
              <a:buNone/>
              <a:defRPr sz="2133">
                <a:solidFill>
                  <a:srgbClr val="002E47"/>
                </a:solidFill>
              </a:defRPr>
            </a:lvl9pPr>
          </a:lstStyle>
          <a:p>
            <a:endParaRPr/>
          </a:p>
        </p:txBody>
      </p:sp>
      <p:sp>
        <p:nvSpPr>
          <p:cNvPr id="582" name="Google Shape;582;p27"/>
          <p:cNvSpPr txBox="1">
            <a:spLocks noGrp="1"/>
          </p:cNvSpPr>
          <p:nvPr>
            <p:ph type="subTitle" idx="4"/>
          </p:nvPr>
        </p:nvSpPr>
        <p:spPr>
          <a:xfrm>
            <a:off x="8944400" y="3881967"/>
            <a:ext cx="2412800" cy="934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rgbClr val="002E47"/>
                </a:solidFill>
              </a:defRPr>
            </a:lvl1pPr>
            <a:lvl2pPr lvl="1" rtl="0">
              <a:spcBef>
                <a:spcPts val="2133"/>
              </a:spcBef>
              <a:spcAft>
                <a:spcPts val="0"/>
              </a:spcAft>
              <a:buNone/>
              <a:defRPr sz="2133">
                <a:solidFill>
                  <a:srgbClr val="002E47"/>
                </a:solidFill>
              </a:defRPr>
            </a:lvl2pPr>
            <a:lvl3pPr lvl="2" rtl="0">
              <a:spcBef>
                <a:spcPts val="2133"/>
              </a:spcBef>
              <a:spcAft>
                <a:spcPts val="0"/>
              </a:spcAft>
              <a:buNone/>
              <a:defRPr sz="2133">
                <a:solidFill>
                  <a:srgbClr val="002E47"/>
                </a:solidFill>
              </a:defRPr>
            </a:lvl3pPr>
            <a:lvl4pPr lvl="3" rtl="0">
              <a:spcBef>
                <a:spcPts val="2133"/>
              </a:spcBef>
              <a:spcAft>
                <a:spcPts val="0"/>
              </a:spcAft>
              <a:buNone/>
              <a:defRPr sz="2133">
                <a:solidFill>
                  <a:srgbClr val="002E47"/>
                </a:solidFill>
              </a:defRPr>
            </a:lvl4pPr>
            <a:lvl5pPr lvl="4" rtl="0">
              <a:spcBef>
                <a:spcPts val="2133"/>
              </a:spcBef>
              <a:spcAft>
                <a:spcPts val="0"/>
              </a:spcAft>
              <a:buNone/>
              <a:defRPr sz="2133">
                <a:solidFill>
                  <a:srgbClr val="002E47"/>
                </a:solidFill>
              </a:defRPr>
            </a:lvl5pPr>
            <a:lvl6pPr lvl="5" rtl="0">
              <a:spcBef>
                <a:spcPts val="2133"/>
              </a:spcBef>
              <a:spcAft>
                <a:spcPts val="0"/>
              </a:spcAft>
              <a:buNone/>
              <a:defRPr sz="2133">
                <a:solidFill>
                  <a:srgbClr val="002E47"/>
                </a:solidFill>
              </a:defRPr>
            </a:lvl6pPr>
            <a:lvl7pPr lvl="6" rtl="0">
              <a:spcBef>
                <a:spcPts val="2133"/>
              </a:spcBef>
              <a:spcAft>
                <a:spcPts val="0"/>
              </a:spcAft>
              <a:buNone/>
              <a:defRPr sz="2133">
                <a:solidFill>
                  <a:srgbClr val="002E47"/>
                </a:solidFill>
              </a:defRPr>
            </a:lvl7pPr>
            <a:lvl8pPr lvl="7" rtl="0">
              <a:spcBef>
                <a:spcPts val="2133"/>
              </a:spcBef>
              <a:spcAft>
                <a:spcPts val="0"/>
              </a:spcAft>
              <a:buNone/>
              <a:defRPr sz="2133">
                <a:solidFill>
                  <a:srgbClr val="002E47"/>
                </a:solidFill>
              </a:defRPr>
            </a:lvl8pPr>
            <a:lvl9pPr lvl="8" rtl="0">
              <a:spcBef>
                <a:spcPts val="2133"/>
              </a:spcBef>
              <a:spcAft>
                <a:spcPts val="2133"/>
              </a:spcAft>
              <a:buNone/>
              <a:defRPr sz="2133">
                <a:solidFill>
                  <a:srgbClr val="002E47"/>
                </a:solidFill>
              </a:defRPr>
            </a:lvl9pPr>
          </a:lstStyle>
          <a:p>
            <a:endParaRPr/>
          </a:p>
        </p:txBody>
      </p:sp>
      <p:sp>
        <p:nvSpPr>
          <p:cNvPr id="583" name="Google Shape;583;p27"/>
          <p:cNvSpPr/>
          <p:nvPr/>
        </p:nvSpPr>
        <p:spPr>
          <a:xfrm flipH="1">
            <a:off x="9004259"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7"/>
          <p:cNvSpPr/>
          <p:nvPr/>
        </p:nvSpPr>
        <p:spPr>
          <a:xfrm rot="5400000">
            <a:off x="5330960" y="-47761"/>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rgbClr val="208F9E"/>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7"/>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1A129"/>
              </a:buClr>
              <a:buSzPts val="5200"/>
              <a:buNone/>
              <a:defRPr sz="6933">
                <a:solidFill>
                  <a:srgbClr val="F1A129"/>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3078178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hree columns 3">
  <p:cSld name="Three columns 3">
    <p:spTree>
      <p:nvGrpSpPr>
        <p:cNvPr id="1" name="Shape 600"/>
        <p:cNvGrpSpPr/>
        <p:nvPr/>
      </p:nvGrpSpPr>
      <p:grpSpPr>
        <a:xfrm>
          <a:off x="0" y="0"/>
          <a:ext cx="0" cy="0"/>
          <a:chOff x="0" y="0"/>
          <a:chExt cx="0" cy="0"/>
        </a:xfrm>
      </p:grpSpPr>
      <p:sp>
        <p:nvSpPr>
          <p:cNvPr id="601" name="Google Shape;601;p29"/>
          <p:cNvSpPr/>
          <p:nvPr/>
        </p:nvSpPr>
        <p:spPr>
          <a:xfrm rot="5400000">
            <a:off x="5385445" y="432592"/>
            <a:ext cx="1358579" cy="12356529"/>
          </a:xfrm>
          <a:custGeom>
            <a:avLst/>
            <a:gdLst/>
            <a:ahLst/>
            <a:cxnLst/>
            <a:rect l="l" t="t" r="r" b="b"/>
            <a:pathLst>
              <a:path w="187822" h="163259" extrusionOk="0">
                <a:moveTo>
                  <a:pt x="85988" y="0"/>
                </a:moveTo>
                <a:cubicBezTo>
                  <a:pt x="85988" y="0"/>
                  <a:pt x="36577" y="2667"/>
                  <a:pt x="38672" y="72164"/>
                </a:cubicBezTo>
                <a:cubicBezTo>
                  <a:pt x="40780" y="141672"/>
                  <a:pt x="1" y="163258"/>
                  <a:pt x="1" y="163258"/>
                </a:cubicBezTo>
                <a:lnTo>
                  <a:pt x="187822" y="163258"/>
                </a:lnTo>
                <a:cubicBezTo>
                  <a:pt x="186608" y="162235"/>
                  <a:pt x="187822" y="0"/>
                  <a:pt x="187822" y="0"/>
                </a:cubicBezTo>
                <a:close/>
              </a:path>
            </a:pathLst>
          </a:custGeom>
          <a:noFill/>
          <a:ln w="19050" cap="flat" cmpd="sng">
            <a:solidFill>
              <a:srgbClr val="F1A129"/>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9"/>
          <p:cNvSpPr/>
          <p:nvPr/>
        </p:nvSpPr>
        <p:spPr>
          <a:xfrm rot="5400000">
            <a:off x="5385445" y="534192"/>
            <a:ext cx="1358579" cy="12356529"/>
          </a:xfrm>
          <a:custGeom>
            <a:avLst/>
            <a:gdLst/>
            <a:ahLst/>
            <a:cxnLst/>
            <a:rect l="l" t="t" r="r" b="b"/>
            <a:pathLst>
              <a:path w="187822" h="163259" extrusionOk="0">
                <a:moveTo>
                  <a:pt x="85988" y="0"/>
                </a:moveTo>
                <a:cubicBezTo>
                  <a:pt x="85988" y="0"/>
                  <a:pt x="36577" y="2667"/>
                  <a:pt x="38672" y="72164"/>
                </a:cubicBezTo>
                <a:cubicBezTo>
                  <a:pt x="40780" y="141672"/>
                  <a:pt x="1" y="163258"/>
                  <a:pt x="1" y="163258"/>
                </a:cubicBezTo>
                <a:lnTo>
                  <a:pt x="187822" y="163258"/>
                </a:lnTo>
                <a:cubicBezTo>
                  <a:pt x="186608" y="162235"/>
                  <a:pt x="187822" y="0"/>
                  <a:pt x="187822" y="0"/>
                </a:cubicBezTo>
                <a:close/>
              </a:path>
            </a:pathLst>
          </a:custGeom>
          <a:solidFill>
            <a:srgbClr val="002E4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9"/>
          <p:cNvSpPr/>
          <p:nvPr/>
        </p:nvSpPr>
        <p:spPr>
          <a:xfrm flipH="1">
            <a:off x="9918501" y="-2422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F1A12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9"/>
          <p:cNvSpPr txBox="1">
            <a:spLocks noGrp="1"/>
          </p:cNvSpPr>
          <p:nvPr>
            <p:ph type="title"/>
          </p:nvPr>
        </p:nvSpPr>
        <p:spPr>
          <a:xfrm>
            <a:off x="960000" y="567600"/>
            <a:ext cx="5155200" cy="2574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1A129"/>
              </a:buClr>
              <a:buSzPts val="5200"/>
              <a:buNone/>
              <a:defRPr>
                <a:solidFill>
                  <a:srgbClr val="F1A12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5" name="Google Shape;605;p29"/>
          <p:cNvSpPr txBox="1">
            <a:spLocks noGrp="1"/>
          </p:cNvSpPr>
          <p:nvPr>
            <p:ph type="subTitle" idx="1"/>
          </p:nvPr>
        </p:nvSpPr>
        <p:spPr>
          <a:xfrm>
            <a:off x="6908800" y="1124000"/>
            <a:ext cx="36684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002E47"/>
                </a:solidFill>
              </a:defRPr>
            </a:lvl1pPr>
            <a:lvl2pPr lvl="1" algn="ctr" rtl="0">
              <a:spcBef>
                <a:spcPts val="2133"/>
              </a:spcBef>
              <a:spcAft>
                <a:spcPts val="0"/>
              </a:spcAft>
              <a:buNone/>
              <a:defRPr sz="2133">
                <a:solidFill>
                  <a:srgbClr val="002E47"/>
                </a:solidFill>
              </a:defRPr>
            </a:lvl2pPr>
            <a:lvl3pPr lvl="2" algn="ctr" rtl="0">
              <a:spcBef>
                <a:spcPts val="2133"/>
              </a:spcBef>
              <a:spcAft>
                <a:spcPts val="0"/>
              </a:spcAft>
              <a:buNone/>
              <a:defRPr sz="2133">
                <a:solidFill>
                  <a:srgbClr val="002E47"/>
                </a:solidFill>
              </a:defRPr>
            </a:lvl3pPr>
            <a:lvl4pPr lvl="3" algn="ctr" rtl="0">
              <a:spcBef>
                <a:spcPts val="2133"/>
              </a:spcBef>
              <a:spcAft>
                <a:spcPts val="0"/>
              </a:spcAft>
              <a:buNone/>
              <a:defRPr sz="2133">
                <a:solidFill>
                  <a:srgbClr val="002E47"/>
                </a:solidFill>
              </a:defRPr>
            </a:lvl4pPr>
            <a:lvl5pPr lvl="4" algn="ctr" rtl="0">
              <a:spcBef>
                <a:spcPts val="2133"/>
              </a:spcBef>
              <a:spcAft>
                <a:spcPts val="0"/>
              </a:spcAft>
              <a:buNone/>
              <a:defRPr sz="2133">
                <a:solidFill>
                  <a:srgbClr val="002E47"/>
                </a:solidFill>
              </a:defRPr>
            </a:lvl5pPr>
            <a:lvl6pPr lvl="5" algn="ctr" rtl="0">
              <a:spcBef>
                <a:spcPts val="2133"/>
              </a:spcBef>
              <a:spcAft>
                <a:spcPts val="0"/>
              </a:spcAft>
              <a:buNone/>
              <a:defRPr sz="2133">
                <a:solidFill>
                  <a:srgbClr val="002E47"/>
                </a:solidFill>
              </a:defRPr>
            </a:lvl6pPr>
            <a:lvl7pPr lvl="6" algn="ctr" rtl="0">
              <a:spcBef>
                <a:spcPts val="2133"/>
              </a:spcBef>
              <a:spcAft>
                <a:spcPts val="0"/>
              </a:spcAft>
              <a:buNone/>
              <a:defRPr sz="2133">
                <a:solidFill>
                  <a:srgbClr val="002E47"/>
                </a:solidFill>
              </a:defRPr>
            </a:lvl7pPr>
            <a:lvl8pPr lvl="7" algn="ctr" rtl="0">
              <a:spcBef>
                <a:spcPts val="2133"/>
              </a:spcBef>
              <a:spcAft>
                <a:spcPts val="0"/>
              </a:spcAft>
              <a:buNone/>
              <a:defRPr sz="2133">
                <a:solidFill>
                  <a:srgbClr val="002E47"/>
                </a:solidFill>
              </a:defRPr>
            </a:lvl8pPr>
            <a:lvl9pPr lvl="8" algn="ctr" rtl="0">
              <a:spcBef>
                <a:spcPts val="2133"/>
              </a:spcBef>
              <a:spcAft>
                <a:spcPts val="2133"/>
              </a:spcAft>
              <a:buNone/>
              <a:defRPr sz="2133">
                <a:solidFill>
                  <a:srgbClr val="002E47"/>
                </a:solidFill>
              </a:defRPr>
            </a:lvl9pPr>
          </a:lstStyle>
          <a:p>
            <a:endParaRPr/>
          </a:p>
        </p:txBody>
      </p:sp>
      <p:sp>
        <p:nvSpPr>
          <p:cNvPr id="606" name="Google Shape;606;p29"/>
          <p:cNvSpPr txBox="1">
            <a:spLocks noGrp="1"/>
          </p:cNvSpPr>
          <p:nvPr>
            <p:ph type="subTitle" idx="2"/>
          </p:nvPr>
        </p:nvSpPr>
        <p:spPr>
          <a:xfrm>
            <a:off x="6908800" y="720000"/>
            <a:ext cx="36684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2pPr>
            <a:lvl3pPr lvl="2"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3pPr>
            <a:lvl4pPr lvl="3"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4pPr>
            <a:lvl5pPr lvl="4"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5pPr>
            <a:lvl6pPr lvl="5"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6pPr>
            <a:lvl7pPr lvl="6"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7pPr>
            <a:lvl8pPr lvl="7"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8pPr>
            <a:lvl9pPr lvl="8" algn="ctr" rtl="0">
              <a:spcBef>
                <a:spcPts val="2133"/>
              </a:spcBef>
              <a:spcAft>
                <a:spcPts val="2133"/>
              </a:spcAft>
              <a:buNone/>
              <a:defRPr>
                <a:solidFill>
                  <a:srgbClr val="002E47"/>
                </a:solidFill>
                <a:latin typeface="Archivo Narrow SemiBold"/>
                <a:ea typeface="Archivo Narrow SemiBold"/>
                <a:cs typeface="Archivo Narrow SemiBold"/>
                <a:sym typeface="Archivo Narrow SemiBold"/>
              </a:defRPr>
            </a:lvl9pPr>
          </a:lstStyle>
          <a:p>
            <a:endParaRPr/>
          </a:p>
        </p:txBody>
      </p:sp>
      <p:sp>
        <p:nvSpPr>
          <p:cNvPr id="607" name="Google Shape;607;p29"/>
          <p:cNvSpPr txBox="1">
            <a:spLocks noGrp="1"/>
          </p:cNvSpPr>
          <p:nvPr>
            <p:ph type="subTitle" idx="3"/>
          </p:nvPr>
        </p:nvSpPr>
        <p:spPr>
          <a:xfrm>
            <a:off x="6908800" y="2880267"/>
            <a:ext cx="36684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002E47"/>
                </a:solidFill>
              </a:defRPr>
            </a:lvl1pPr>
            <a:lvl2pPr lvl="1" algn="ctr" rtl="0">
              <a:spcBef>
                <a:spcPts val="2133"/>
              </a:spcBef>
              <a:spcAft>
                <a:spcPts val="0"/>
              </a:spcAft>
              <a:buNone/>
              <a:defRPr sz="2133">
                <a:solidFill>
                  <a:srgbClr val="002E47"/>
                </a:solidFill>
              </a:defRPr>
            </a:lvl2pPr>
            <a:lvl3pPr lvl="2" algn="ctr" rtl="0">
              <a:spcBef>
                <a:spcPts val="2133"/>
              </a:spcBef>
              <a:spcAft>
                <a:spcPts val="0"/>
              </a:spcAft>
              <a:buNone/>
              <a:defRPr sz="2133">
                <a:solidFill>
                  <a:srgbClr val="002E47"/>
                </a:solidFill>
              </a:defRPr>
            </a:lvl3pPr>
            <a:lvl4pPr lvl="3" algn="ctr" rtl="0">
              <a:spcBef>
                <a:spcPts val="2133"/>
              </a:spcBef>
              <a:spcAft>
                <a:spcPts val="0"/>
              </a:spcAft>
              <a:buNone/>
              <a:defRPr sz="2133">
                <a:solidFill>
                  <a:srgbClr val="002E47"/>
                </a:solidFill>
              </a:defRPr>
            </a:lvl4pPr>
            <a:lvl5pPr lvl="4" algn="ctr" rtl="0">
              <a:spcBef>
                <a:spcPts val="2133"/>
              </a:spcBef>
              <a:spcAft>
                <a:spcPts val="0"/>
              </a:spcAft>
              <a:buNone/>
              <a:defRPr sz="2133">
                <a:solidFill>
                  <a:srgbClr val="002E47"/>
                </a:solidFill>
              </a:defRPr>
            </a:lvl5pPr>
            <a:lvl6pPr lvl="5" algn="ctr" rtl="0">
              <a:spcBef>
                <a:spcPts val="2133"/>
              </a:spcBef>
              <a:spcAft>
                <a:spcPts val="0"/>
              </a:spcAft>
              <a:buNone/>
              <a:defRPr sz="2133">
                <a:solidFill>
                  <a:srgbClr val="002E47"/>
                </a:solidFill>
              </a:defRPr>
            </a:lvl6pPr>
            <a:lvl7pPr lvl="6" algn="ctr" rtl="0">
              <a:spcBef>
                <a:spcPts val="2133"/>
              </a:spcBef>
              <a:spcAft>
                <a:spcPts val="0"/>
              </a:spcAft>
              <a:buNone/>
              <a:defRPr sz="2133">
                <a:solidFill>
                  <a:srgbClr val="002E47"/>
                </a:solidFill>
              </a:defRPr>
            </a:lvl7pPr>
            <a:lvl8pPr lvl="7" algn="ctr" rtl="0">
              <a:spcBef>
                <a:spcPts val="2133"/>
              </a:spcBef>
              <a:spcAft>
                <a:spcPts val="0"/>
              </a:spcAft>
              <a:buNone/>
              <a:defRPr sz="2133">
                <a:solidFill>
                  <a:srgbClr val="002E47"/>
                </a:solidFill>
              </a:defRPr>
            </a:lvl8pPr>
            <a:lvl9pPr lvl="8" algn="ctr" rtl="0">
              <a:spcBef>
                <a:spcPts val="2133"/>
              </a:spcBef>
              <a:spcAft>
                <a:spcPts val="2133"/>
              </a:spcAft>
              <a:buNone/>
              <a:defRPr sz="2133">
                <a:solidFill>
                  <a:srgbClr val="002E47"/>
                </a:solidFill>
              </a:defRPr>
            </a:lvl9pPr>
          </a:lstStyle>
          <a:p>
            <a:endParaRPr/>
          </a:p>
        </p:txBody>
      </p:sp>
      <p:sp>
        <p:nvSpPr>
          <p:cNvPr id="608" name="Google Shape;608;p29"/>
          <p:cNvSpPr txBox="1">
            <a:spLocks noGrp="1"/>
          </p:cNvSpPr>
          <p:nvPr>
            <p:ph type="subTitle" idx="4"/>
          </p:nvPr>
        </p:nvSpPr>
        <p:spPr>
          <a:xfrm>
            <a:off x="6908800" y="2476267"/>
            <a:ext cx="36684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2pPr>
            <a:lvl3pPr lvl="2"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3pPr>
            <a:lvl4pPr lvl="3"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4pPr>
            <a:lvl5pPr lvl="4"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5pPr>
            <a:lvl6pPr lvl="5"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6pPr>
            <a:lvl7pPr lvl="6"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7pPr>
            <a:lvl8pPr lvl="7"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8pPr>
            <a:lvl9pPr lvl="8" algn="ctr" rtl="0">
              <a:spcBef>
                <a:spcPts val="2133"/>
              </a:spcBef>
              <a:spcAft>
                <a:spcPts val="2133"/>
              </a:spcAft>
              <a:buNone/>
              <a:defRPr>
                <a:solidFill>
                  <a:srgbClr val="002E47"/>
                </a:solidFill>
                <a:latin typeface="Archivo Narrow SemiBold"/>
                <a:ea typeface="Archivo Narrow SemiBold"/>
                <a:cs typeface="Archivo Narrow SemiBold"/>
                <a:sym typeface="Archivo Narrow SemiBold"/>
              </a:defRPr>
            </a:lvl9pPr>
          </a:lstStyle>
          <a:p>
            <a:endParaRPr/>
          </a:p>
        </p:txBody>
      </p:sp>
      <p:sp>
        <p:nvSpPr>
          <p:cNvPr id="609" name="Google Shape;609;p29"/>
          <p:cNvSpPr txBox="1">
            <a:spLocks noGrp="1"/>
          </p:cNvSpPr>
          <p:nvPr>
            <p:ph type="subTitle" idx="5"/>
          </p:nvPr>
        </p:nvSpPr>
        <p:spPr>
          <a:xfrm>
            <a:off x="6908800" y="4636533"/>
            <a:ext cx="36684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002E47"/>
                </a:solidFill>
              </a:defRPr>
            </a:lvl1pPr>
            <a:lvl2pPr lvl="1" algn="ctr" rtl="0">
              <a:spcBef>
                <a:spcPts val="2133"/>
              </a:spcBef>
              <a:spcAft>
                <a:spcPts val="0"/>
              </a:spcAft>
              <a:buNone/>
              <a:defRPr sz="2133">
                <a:solidFill>
                  <a:srgbClr val="002E47"/>
                </a:solidFill>
              </a:defRPr>
            </a:lvl2pPr>
            <a:lvl3pPr lvl="2" algn="ctr" rtl="0">
              <a:spcBef>
                <a:spcPts val="2133"/>
              </a:spcBef>
              <a:spcAft>
                <a:spcPts val="0"/>
              </a:spcAft>
              <a:buNone/>
              <a:defRPr sz="2133">
                <a:solidFill>
                  <a:srgbClr val="002E47"/>
                </a:solidFill>
              </a:defRPr>
            </a:lvl3pPr>
            <a:lvl4pPr lvl="3" algn="ctr" rtl="0">
              <a:spcBef>
                <a:spcPts val="2133"/>
              </a:spcBef>
              <a:spcAft>
                <a:spcPts val="0"/>
              </a:spcAft>
              <a:buNone/>
              <a:defRPr sz="2133">
                <a:solidFill>
                  <a:srgbClr val="002E47"/>
                </a:solidFill>
              </a:defRPr>
            </a:lvl4pPr>
            <a:lvl5pPr lvl="4" algn="ctr" rtl="0">
              <a:spcBef>
                <a:spcPts val="2133"/>
              </a:spcBef>
              <a:spcAft>
                <a:spcPts val="0"/>
              </a:spcAft>
              <a:buNone/>
              <a:defRPr sz="2133">
                <a:solidFill>
                  <a:srgbClr val="002E47"/>
                </a:solidFill>
              </a:defRPr>
            </a:lvl5pPr>
            <a:lvl6pPr lvl="5" algn="ctr" rtl="0">
              <a:spcBef>
                <a:spcPts val="2133"/>
              </a:spcBef>
              <a:spcAft>
                <a:spcPts val="0"/>
              </a:spcAft>
              <a:buNone/>
              <a:defRPr sz="2133">
                <a:solidFill>
                  <a:srgbClr val="002E47"/>
                </a:solidFill>
              </a:defRPr>
            </a:lvl6pPr>
            <a:lvl7pPr lvl="6" algn="ctr" rtl="0">
              <a:spcBef>
                <a:spcPts val="2133"/>
              </a:spcBef>
              <a:spcAft>
                <a:spcPts val="0"/>
              </a:spcAft>
              <a:buNone/>
              <a:defRPr sz="2133">
                <a:solidFill>
                  <a:srgbClr val="002E47"/>
                </a:solidFill>
              </a:defRPr>
            </a:lvl7pPr>
            <a:lvl8pPr lvl="7" algn="ctr" rtl="0">
              <a:spcBef>
                <a:spcPts val="2133"/>
              </a:spcBef>
              <a:spcAft>
                <a:spcPts val="0"/>
              </a:spcAft>
              <a:buNone/>
              <a:defRPr sz="2133">
                <a:solidFill>
                  <a:srgbClr val="002E47"/>
                </a:solidFill>
              </a:defRPr>
            </a:lvl8pPr>
            <a:lvl9pPr lvl="8" algn="ctr" rtl="0">
              <a:spcBef>
                <a:spcPts val="2133"/>
              </a:spcBef>
              <a:spcAft>
                <a:spcPts val="2133"/>
              </a:spcAft>
              <a:buNone/>
              <a:defRPr sz="2133">
                <a:solidFill>
                  <a:srgbClr val="002E47"/>
                </a:solidFill>
              </a:defRPr>
            </a:lvl9pPr>
          </a:lstStyle>
          <a:p>
            <a:endParaRPr/>
          </a:p>
        </p:txBody>
      </p:sp>
      <p:sp>
        <p:nvSpPr>
          <p:cNvPr id="610" name="Google Shape;610;p29"/>
          <p:cNvSpPr txBox="1">
            <a:spLocks noGrp="1"/>
          </p:cNvSpPr>
          <p:nvPr>
            <p:ph type="subTitle" idx="6"/>
          </p:nvPr>
        </p:nvSpPr>
        <p:spPr>
          <a:xfrm>
            <a:off x="6908800" y="4232533"/>
            <a:ext cx="36684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2pPr>
            <a:lvl3pPr lvl="2"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3pPr>
            <a:lvl4pPr lvl="3"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4pPr>
            <a:lvl5pPr lvl="4"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5pPr>
            <a:lvl6pPr lvl="5"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6pPr>
            <a:lvl7pPr lvl="6"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7pPr>
            <a:lvl8pPr lvl="7"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8pPr>
            <a:lvl9pPr lvl="8" algn="ctr" rtl="0">
              <a:spcBef>
                <a:spcPts val="2133"/>
              </a:spcBef>
              <a:spcAft>
                <a:spcPts val="2133"/>
              </a:spcAft>
              <a:buNone/>
              <a:defRPr>
                <a:solidFill>
                  <a:srgbClr val="002E47"/>
                </a:solidFill>
                <a:latin typeface="Archivo Narrow SemiBold"/>
                <a:ea typeface="Archivo Narrow SemiBold"/>
                <a:cs typeface="Archivo Narrow SemiBold"/>
                <a:sym typeface="Archivo Narrow SemiBold"/>
              </a:defRPr>
            </a:lvl9pPr>
          </a:lstStyle>
          <a:p>
            <a:endParaRPr/>
          </a:p>
        </p:txBody>
      </p:sp>
      <p:grpSp>
        <p:nvGrpSpPr>
          <p:cNvPr id="611" name="Google Shape;611;p29"/>
          <p:cNvGrpSpPr/>
          <p:nvPr/>
        </p:nvGrpSpPr>
        <p:grpSpPr>
          <a:xfrm>
            <a:off x="791840" y="3566767"/>
            <a:ext cx="3641781" cy="3335408"/>
            <a:chOff x="289080" y="2675075"/>
            <a:chExt cx="2731336" cy="2501556"/>
          </a:xfrm>
        </p:grpSpPr>
        <p:sp>
          <p:nvSpPr>
            <p:cNvPr id="612" name="Google Shape;612;p29"/>
            <p:cNvSpPr/>
            <p:nvPr/>
          </p:nvSpPr>
          <p:spPr>
            <a:xfrm>
              <a:off x="1168050" y="2675075"/>
              <a:ext cx="1070307" cy="2501511"/>
            </a:xfrm>
            <a:custGeom>
              <a:avLst/>
              <a:gdLst/>
              <a:ahLst/>
              <a:cxnLst/>
              <a:rect l="l" t="t" r="r" b="b"/>
              <a:pathLst>
                <a:path w="19277" h="45054" extrusionOk="0">
                  <a:moveTo>
                    <a:pt x="12216" y="3715"/>
                  </a:moveTo>
                  <a:cubicBezTo>
                    <a:pt x="10370" y="6263"/>
                    <a:pt x="8430" y="8954"/>
                    <a:pt x="10097" y="13240"/>
                  </a:cubicBezTo>
                  <a:cubicBezTo>
                    <a:pt x="10073" y="13252"/>
                    <a:pt x="10061" y="13288"/>
                    <a:pt x="10061" y="13300"/>
                  </a:cubicBezTo>
                  <a:cubicBezTo>
                    <a:pt x="9287" y="15610"/>
                    <a:pt x="8846" y="17551"/>
                    <a:pt x="8608" y="19253"/>
                  </a:cubicBezTo>
                  <a:cubicBezTo>
                    <a:pt x="7989" y="17217"/>
                    <a:pt x="8037" y="16169"/>
                    <a:pt x="8049" y="15991"/>
                  </a:cubicBezTo>
                  <a:cubicBezTo>
                    <a:pt x="10775" y="10109"/>
                    <a:pt x="7442" y="5740"/>
                    <a:pt x="7430" y="5728"/>
                  </a:cubicBezTo>
                  <a:lnTo>
                    <a:pt x="7430" y="5728"/>
                  </a:lnTo>
                  <a:cubicBezTo>
                    <a:pt x="7418" y="5704"/>
                    <a:pt x="7418" y="5692"/>
                    <a:pt x="7394" y="5692"/>
                  </a:cubicBezTo>
                  <a:cubicBezTo>
                    <a:pt x="7322" y="5632"/>
                    <a:pt x="7203" y="5644"/>
                    <a:pt x="7144" y="5728"/>
                  </a:cubicBezTo>
                  <a:cubicBezTo>
                    <a:pt x="3929" y="9978"/>
                    <a:pt x="7322" y="15407"/>
                    <a:pt x="7692" y="15991"/>
                  </a:cubicBezTo>
                  <a:cubicBezTo>
                    <a:pt x="7680" y="16288"/>
                    <a:pt x="7680" y="17634"/>
                    <a:pt x="8513" y="20134"/>
                  </a:cubicBezTo>
                  <a:cubicBezTo>
                    <a:pt x="8275" y="22849"/>
                    <a:pt x="8668" y="24873"/>
                    <a:pt x="9358" y="26659"/>
                  </a:cubicBezTo>
                  <a:cubicBezTo>
                    <a:pt x="8251" y="25575"/>
                    <a:pt x="7275" y="23908"/>
                    <a:pt x="7096" y="23599"/>
                  </a:cubicBezTo>
                  <a:cubicBezTo>
                    <a:pt x="7989" y="17324"/>
                    <a:pt x="3727" y="14098"/>
                    <a:pt x="3560" y="13979"/>
                  </a:cubicBezTo>
                  <a:cubicBezTo>
                    <a:pt x="3548" y="13967"/>
                    <a:pt x="3524" y="13967"/>
                    <a:pt x="3512" y="13955"/>
                  </a:cubicBezTo>
                  <a:cubicBezTo>
                    <a:pt x="3429" y="13919"/>
                    <a:pt x="3322" y="13967"/>
                    <a:pt x="3286" y="14050"/>
                  </a:cubicBezTo>
                  <a:cubicBezTo>
                    <a:pt x="1405" y="19134"/>
                    <a:pt x="6406" y="23420"/>
                    <a:pt x="6787" y="23742"/>
                  </a:cubicBezTo>
                  <a:cubicBezTo>
                    <a:pt x="6953" y="24028"/>
                    <a:pt x="8275" y="26314"/>
                    <a:pt x="9692" y="27409"/>
                  </a:cubicBezTo>
                  <a:lnTo>
                    <a:pt x="10049" y="28171"/>
                  </a:lnTo>
                  <a:cubicBezTo>
                    <a:pt x="9358" y="27611"/>
                    <a:pt x="8692" y="27290"/>
                    <a:pt x="8489" y="27183"/>
                  </a:cubicBezTo>
                  <a:cubicBezTo>
                    <a:pt x="5715" y="21384"/>
                    <a:pt x="214" y="21146"/>
                    <a:pt x="191" y="21122"/>
                  </a:cubicBezTo>
                  <a:lnTo>
                    <a:pt x="191" y="21122"/>
                  </a:lnTo>
                  <a:lnTo>
                    <a:pt x="155" y="21122"/>
                  </a:lnTo>
                  <a:cubicBezTo>
                    <a:pt x="60" y="21158"/>
                    <a:pt x="0" y="21241"/>
                    <a:pt x="12" y="21337"/>
                  </a:cubicBezTo>
                  <a:cubicBezTo>
                    <a:pt x="1238" y="26599"/>
                    <a:pt x="7811" y="27421"/>
                    <a:pt x="8311" y="27480"/>
                  </a:cubicBezTo>
                  <a:cubicBezTo>
                    <a:pt x="8501" y="27564"/>
                    <a:pt x="9656" y="28135"/>
                    <a:pt x="10525" y="29076"/>
                  </a:cubicBezTo>
                  <a:cubicBezTo>
                    <a:pt x="10763" y="29516"/>
                    <a:pt x="11013" y="29945"/>
                    <a:pt x="11263" y="30397"/>
                  </a:cubicBezTo>
                  <a:cubicBezTo>
                    <a:pt x="12204" y="32028"/>
                    <a:pt x="13204" y="33743"/>
                    <a:pt x="13883" y="35993"/>
                  </a:cubicBezTo>
                  <a:cubicBezTo>
                    <a:pt x="13990" y="36327"/>
                    <a:pt x="14061" y="36708"/>
                    <a:pt x="14145" y="37124"/>
                  </a:cubicBezTo>
                  <a:cubicBezTo>
                    <a:pt x="13788" y="36624"/>
                    <a:pt x="13228" y="36041"/>
                    <a:pt x="12430" y="35457"/>
                  </a:cubicBezTo>
                  <a:cubicBezTo>
                    <a:pt x="10716" y="30100"/>
                    <a:pt x="6370" y="28088"/>
                    <a:pt x="6358" y="28076"/>
                  </a:cubicBezTo>
                  <a:cubicBezTo>
                    <a:pt x="6346" y="28076"/>
                    <a:pt x="6322" y="28064"/>
                    <a:pt x="6310" y="28064"/>
                  </a:cubicBezTo>
                  <a:cubicBezTo>
                    <a:pt x="6203" y="28040"/>
                    <a:pt x="6120" y="28099"/>
                    <a:pt x="6108" y="28207"/>
                  </a:cubicBezTo>
                  <a:cubicBezTo>
                    <a:pt x="6001" y="28873"/>
                    <a:pt x="5965" y="29516"/>
                    <a:pt x="6001" y="30123"/>
                  </a:cubicBezTo>
                  <a:cubicBezTo>
                    <a:pt x="5013" y="29683"/>
                    <a:pt x="3917" y="29588"/>
                    <a:pt x="3786" y="29576"/>
                  </a:cubicBezTo>
                  <a:cubicBezTo>
                    <a:pt x="3751" y="29576"/>
                    <a:pt x="3727" y="29576"/>
                    <a:pt x="3691" y="29588"/>
                  </a:cubicBezTo>
                  <a:cubicBezTo>
                    <a:pt x="3608" y="29635"/>
                    <a:pt x="3560" y="29742"/>
                    <a:pt x="3608" y="29826"/>
                  </a:cubicBezTo>
                  <a:cubicBezTo>
                    <a:pt x="4810" y="32624"/>
                    <a:pt x="7025" y="34041"/>
                    <a:pt x="7358" y="34255"/>
                  </a:cubicBezTo>
                  <a:cubicBezTo>
                    <a:pt x="9204" y="37291"/>
                    <a:pt x="12323" y="39089"/>
                    <a:pt x="12776" y="39339"/>
                  </a:cubicBezTo>
                  <a:cubicBezTo>
                    <a:pt x="12906" y="39672"/>
                    <a:pt x="13633" y="41244"/>
                    <a:pt x="15097" y="42482"/>
                  </a:cubicBezTo>
                  <a:cubicBezTo>
                    <a:pt x="14466" y="42351"/>
                    <a:pt x="14061" y="42304"/>
                    <a:pt x="14049" y="42304"/>
                  </a:cubicBezTo>
                  <a:lnTo>
                    <a:pt x="13990" y="42304"/>
                  </a:lnTo>
                  <a:cubicBezTo>
                    <a:pt x="9061" y="36612"/>
                    <a:pt x="5667" y="38041"/>
                    <a:pt x="5548" y="38089"/>
                  </a:cubicBezTo>
                  <a:cubicBezTo>
                    <a:pt x="5537" y="38089"/>
                    <a:pt x="5537" y="38113"/>
                    <a:pt x="5525" y="38113"/>
                  </a:cubicBezTo>
                  <a:cubicBezTo>
                    <a:pt x="5429" y="38148"/>
                    <a:pt x="5417" y="38267"/>
                    <a:pt x="5465" y="38351"/>
                  </a:cubicBezTo>
                  <a:cubicBezTo>
                    <a:pt x="8275" y="42887"/>
                    <a:pt x="12692" y="42875"/>
                    <a:pt x="13788" y="42792"/>
                  </a:cubicBezTo>
                  <a:cubicBezTo>
                    <a:pt x="13823" y="42851"/>
                    <a:pt x="13907" y="42887"/>
                    <a:pt x="13978" y="42899"/>
                  </a:cubicBezTo>
                  <a:cubicBezTo>
                    <a:pt x="13978" y="42899"/>
                    <a:pt x="15121" y="43006"/>
                    <a:pt x="16443" y="43530"/>
                  </a:cubicBezTo>
                  <a:cubicBezTo>
                    <a:pt x="16526" y="43566"/>
                    <a:pt x="16609" y="43601"/>
                    <a:pt x="16705" y="43625"/>
                  </a:cubicBezTo>
                  <a:lnTo>
                    <a:pt x="16705" y="43625"/>
                  </a:lnTo>
                  <a:cubicBezTo>
                    <a:pt x="17383" y="43923"/>
                    <a:pt x="18110" y="44340"/>
                    <a:pt x="18729" y="44935"/>
                  </a:cubicBezTo>
                  <a:cubicBezTo>
                    <a:pt x="18836" y="45054"/>
                    <a:pt x="19038" y="45042"/>
                    <a:pt x="19157" y="44923"/>
                  </a:cubicBezTo>
                  <a:cubicBezTo>
                    <a:pt x="19276" y="44804"/>
                    <a:pt x="19264" y="44613"/>
                    <a:pt x="19145" y="44494"/>
                  </a:cubicBezTo>
                  <a:cubicBezTo>
                    <a:pt x="18455" y="43851"/>
                    <a:pt x="17669" y="43387"/>
                    <a:pt x="16919" y="43077"/>
                  </a:cubicBezTo>
                  <a:cubicBezTo>
                    <a:pt x="16907" y="43077"/>
                    <a:pt x="16907" y="43066"/>
                    <a:pt x="16895" y="43066"/>
                  </a:cubicBezTo>
                  <a:cubicBezTo>
                    <a:pt x="16836" y="43030"/>
                    <a:pt x="16776" y="43018"/>
                    <a:pt x="16716" y="42994"/>
                  </a:cubicBezTo>
                  <a:cubicBezTo>
                    <a:pt x="15538" y="42399"/>
                    <a:pt x="15216" y="40256"/>
                    <a:pt x="14919" y="38291"/>
                  </a:cubicBezTo>
                  <a:cubicBezTo>
                    <a:pt x="14776" y="37374"/>
                    <a:pt x="14645" y="36505"/>
                    <a:pt x="14442" y="35815"/>
                  </a:cubicBezTo>
                  <a:cubicBezTo>
                    <a:pt x="14371" y="35612"/>
                    <a:pt x="14300" y="35398"/>
                    <a:pt x="14240" y="35207"/>
                  </a:cubicBezTo>
                  <a:cubicBezTo>
                    <a:pt x="14157" y="33755"/>
                    <a:pt x="14776" y="32719"/>
                    <a:pt x="14776" y="32719"/>
                  </a:cubicBezTo>
                  <a:lnTo>
                    <a:pt x="14776" y="32719"/>
                  </a:lnTo>
                  <a:cubicBezTo>
                    <a:pt x="17169" y="28945"/>
                    <a:pt x="17097" y="28457"/>
                    <a:pt x="16740" y="26468"/>
                  </a:cubicBezTo>
                  <a:cubicBezTo>
                    <a:pt x="16621" y="25825"/>
                    <a:pt x="16490" y="25028"/>
                    <a:pt x="16383" y="23897"/>
                  </a:cubicBezTo>
                  <a:cubicBezTo>
                    <a:pt x="16383" y="23849"/>
                    <a:pt x="16359" y="23801"/>
                    <a:pt x="16324" y="23777"/>
                  </a:cubicBezTo>
                  <a:cubicBezTo>
                    <a:pt x="16252" y="23718"/>
                    <a:pt x="16133" y="23718"/>
                    <a:pt x="16074" y="23789"/>
                  </a:cubicBezTo>
                  <a:cubicBezTo>
                    <a:pt x="12859" y="27576"/>
                    <a:pt x="14216" y="31981"/>
                    <a:pt x="14430" y="32612"/>
                  </a:cubicBezTo>
                  <a:cubicBezTo>
                    <a:pt x="14335" y="32826"/>
                    <a:pt x="14014" y="33469"/>
                    <a:pt x="13919" y="34326"/>
                  </a:cubicBezTo>
                  <a:cubicBezTo>
                    <a:pt x="13276" y="32731"/>
                    <a:pt x="12502" y="31397"/>
                    <a:pt x="11775" y="30100"/>
                  </a:cubicBezTo>
                  <a:cubicBezTo>
                    <a:pt x="11418" y="29492"/>
                    <a:pt x="11073" y="28885"/>
                    <a:pt x="10740" y="28254"/>
                  </a:cubicBezTo>
                  <a:cubicBezTo>
                    <a:pt x="10549" y="27373"/>
                    <a:pt x="10680" y="26647"/>
                    <a:pt x="10728" y="26444"/>
                  </a:cubicBezTo>
                  <a:cubicBezTo>
                    <a:pt x="13204" y="24278"/>
                    <a:pt x="12692" y="21575"/>
                    <a:pt x="12645" y="21396"/>
                  </a:cubicBezTo>
                  <a:cubicBezTo>
                    <a:pt x="12645" y="21384"/>
                    <a:pt x="12633" y="21349"/>
                    <a:pt x="12633" y="21337"/>
                  </a:cubicBezTo>
                  <a:cubicBezTo>
                    <a:pt x="12585" y="21241"/>
                    <a:pt x="12490" y="21218"/>
                    <a:pt x="12395" y="21265"/>
                  </a:cubicBezTo>
                  <a:cubicBezTo>
                    <a:pt x="9930" y="22599"/>
                    <a:pt x="10347" y="25944"/>
                    <a:pt x="10394" y="26325"/>
                  </a:cubicBezTo>
                  <a:cubicBezTo>
                    <a:pt x="10359" y="26444"/>
                    <a:pt x="10287" y="26814"/>
                    <a:pt x="10287" y="27314"/>
                  </a:cubicBezTo>
                  <a:cubicBezTo>
                    <a:pt x="9942" y="26575"/>
                    <a:pt x="9644" y="25813"/>
                    <a:pt x="9430" y="24968"/>
                  </a:cubicBezTo>
                  <a:cubicBezTo>
                    <a:pt x="9299" y="23051"/>
                    <a:pt x="10204" y="21146"/>
                    <a:pt x="10359" y="20825"/>
                  </a:cubicBezTo>
                  <a:cubicBezTo>
                    <a:pt x="15681" y="17420"/>
                    <a:pt x="15407" y="12121"/>
                    <a:pt x="15383" y="11859"/>
                  </a:cubicBezTo>
                  <a:cubicBezTo>
                    <a:pt x="15383" y="11836"/>
                    <a:pt x="15383" y="11812"/>
                    <a:pt x="15371" y="11800"/>
                  </a:cubicBezTo>
                  <a:cubicBezTo>
                    <a:pt x="15347" y="11705"/>
                    <a:pt x="15240" y="11657"/>
                    <a:pt x="15157" y="11693"/>
                  </a:cubicBezTo>
                  <a:cubicBezTo>
                    <a:pt x="10109" y="13562"/>
                    <a:pt x="10049" y="20087"/>
                    <a:pt x="10049" y="20670"/>
                  </a:cubicBezTo>
                  <a:cubicBezTo>
                    <a:pt x="9930" y="20908"/>
                    <a:pt x="9358" y="22099"/>
                    <a:pt x="9156" y="23539"/>
                  </a:cubicBezTo>
                  <a:cubicBezTo>
                    <a:pt x="8811" y="21063"/>
                    <a:pt x="9108" y="17943"/>
                    <a:pt x="10597" y="13467"/>
                  </a:cubicBezTo>
                  <a:cubicBezTo>
                    <a:pt x="10609" y="13431"/>
                    <a:pt x="10609" y="13383"/>
                    <a:pt x="10609" y="13360"/>
                  </a:cubicBezTo>
                  <a:cubicBezTo>
                    <a:pt x="16145" y="9002"/>
                    <a:pt x="14669" y="525"/>
                    <a:pt x="14621" y="191"/>
                  </a:cubicBezTo>
                  <a:cubicBezTo>
                    <a:pt x="14597" y="132"/>
                    <a:pt x="14573" y="72"/>
                    <a:pt x="14502" y="36"/>
                  </a:cubicBezTo>
                  <a:cubicBezTo>
                    <a:pt x="14407" y="1"/>
                    <a:pt x="14300" y="48"/>
                    <a:pt x="14276" y="144"/>
                  </a:cubicBezTo>
                  <a:cubicBezTo>
                    <a:pt x="13883" y="1406"/>
                    <a:pt x="13073" y="2537"/>
                    <a:pt x="12216" y="3715"/>
                  </a:cubicBezTo>
                  <a:close/>
                  <a:moveTo>
                    <a:pt x="12621" y="36053"/>
                  </a:moveTo>
                  <a:cubicBezTo>
                    <a:pt x="13585" y="36827"/>
                    <a:pt x="14085" y="37577"/>
                    <a:pt x="14323" y="38065"/>
                  </a:cubicBezTo>
                  <a:cubicBezTo>
                    <a:pt x="14335" y="38172"/>
                    <a:pt x="14347" y="38291"/>
                    <a:pt x="14359" y="38386"/>
                  </a:cubicBezTo>
                  <a:cubicBezTo>
                    <a:pt x="14561" y="39696"/>
                    <a:pt x="14764" y="41101"/>
                    <a:pt x="15252" y="42137"/>
                  </a:cubicBezTo>
                  <a:cubicBezTo>
                    <a:pt x="13871" y="40934"/>
                    <a:pt x="13204" y="39398"/>
                    <a:pt x="13109" y="39184"/>
                  </a:cubicBezTo>
                  <a:cubicBezTo>
                    <a:pt x="13049" y="38029"/>
                    <a:pt x="12871" y="36993"/>
                    <a:pt x="12621" y="36053"/>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9"/>
            <p:cNvSpPr/>
            <p:nvPr/>
          </p:nvSpPr>
          <p:spPr>
            <a:xfrm>
              <a:off x="1668575" y="4011249"/>
              <a:ext cx="773984" cy="1164384"/>
            </a:xfrm>
            <a:custGeom>
              <a:avLst/>
              <a:gdLst/>
              <a:ahLst/>
              <a:cxnLst/>
              <a:rect l="l" t="t" r="r" b="b"/>
              <a:pathLst>
                <a:path w="7741" h="11645" extrusionOk="0">
                  <a:moveTo>
                    <a:pt x="2775" y="8692"/>
                  </a:moveTo>
                  <a:cubicBezTo>
                    <a:pt x="1608" y="8145"/>
                    <a:pt x="61" y="7430"/>
                    <a:pt x="1" y="5037"/>
                  </a:cubicBezTo>
                  <a:lnTo>
                    <a:pt x="1" y="5037"/>
                  </a:lnTo>
                  <a:lnTo>
                    <a:pt x="1" y="5013"/>
                  </a:lnTo>
                  <a:cubicBezTo>
                    <a:pt x="1" y="4930"/>
                    <a:pt x="84" y="4870"/>
                    <a:pt x="168" y="4870"/>
                  </a:cubicBezTo>
                  <a:cubicBezTo>
                    <a:pt x="2370" y="4942"/>
                    <a:pt x="3418" y="5954"/>
                    <a:pt x="3871" y="7025"/>
                  </a:cubicBezTo>
                  <a:cubicBezTo>
                    <a:pt x="3871" y="6668"/>
                    <a:pt x="3894" y="6299"/>
                    <a:pt x="3918" y="5954"/>
                  </a:cubicBezTo>
                  <a:cubicBezTo>
                    <a:pt x="3918" y="5716"/>
                    <a:pt x="3620" y="5525"/>
                    <a:pt x="3228" y="5275"/>
                  </a:cubicBezTo>
                  <a:cubicBezTo>
                    <a:pt x="2477" y="4775"/>
                    <a:pt x="1442" y="4120"/>
                    <a:pt x="1632" y="2430"/>
                  </a:cubicBezTo>
                  <a:lnTo>
                    <a:pt x="1632" y="2418"/>
                  </a:lnTo>
                  <a:cubicBezTo>
                    <a:pt x="1644" y="2322"/>
                    <a:pt x="1715" y="2263"/>
                    <a:pt x="1811" y="2275"/>
                  </a:cubicBezTo>
                  <a:cubicBezTo>
                    <a:pt x="3311" y="2537"/>
                    <a:pt x="3954" y="3311"/>
                    <a:pt x="4204" y="4085"/>
                  </a:cubicBezTo>
                  <a:cubicBezTo>
                    <a:pt x="4252" y="3930"/>
                    <a:pt x="4275" y="3799"/>
                    <a:pt x="4335" y="3668"/>
                  </a:cubicBezTo>
                  <a:cubicBezTo>
                    <a:pt x="4228" y="3263"/>
                    <a:pt x="3668" y="477"/>
                    <a:pt x="6776" y="13"/>
                  </a:cubicBezTo>
                  <a:cubicBezTo>
                    <a:pt x="6871" y="1"/>
                    <a:pt x="6942" y="60"/>
                    <a:pt x="6954" y="155"/>
                  </a:cubicBezTo>
                  <a:lnTo>
                    <a:pt x="6954" y="167"/>
                  </a:lnTo>
                  <a:lnTo>
                    <a:pt x="6954" y="167"/>
                  </a:lnTo>
                  <a:cubicBezTo>
                    <a:pt x="7133" y="1858"/>
                    <a:pt x="6109" y="2501"/>
                    <a:pt x="5335" y="2989"/>
                  </a:cubicBezTo>
                  <a:cubicBezTo>
                    <a:pt x="5085" y="3156"/>
                    <a:pt x="4871" y="3287"/>
                    <a:pt x="4752" y="3430"/>
                  </a:cubicBezTo>
                  <a:cubicBezTo>
                    <a:pt x="4752" y="3454"/>
                    <a:pt x="4752" y="3489"/>
                    <a:pt x="4740" y="3501"/>
                  </a:cubicBezTo>
                  <a:cubicBezTo>
                    <a:pt x="4561" y="3930"/>
                    <a:pt x="4430" y="4418"/>
                    <a:pt x="4347" y="4942"/>
                  </a:cubicBezTo>
                  <a:lnTo>
                    <a:pt x="4347" y="5263"/>
                  </a:lnTo>
                  <a:cubicBezTo>
                    <a:pt x="4811" y="4454"/>
                    <a:pt x="5740" y="3668"/>
                    <a:pt x="7550" y="4096"/>
                  </a:cubicBezTo>
                  <a:cubicBezTo>
                    <a:pt x="7645" y="4108"/>
                    <a:pt x="7681" y="4204"/>
                    <a:pt x="7669" y="4287"/>
                  </a:cubicBezTo>
                  <a:lnTo>
                    <a:pt x="7669" y="4311"/>
                  </a:lnTo>
                  <a:cubicBezTo>
                    <a:pt x="7180" y="5930"/>
                    <a:pt x="5990" y="6132"/>
                    <a:pt x="5097" y="6299"/>
                  </a:cubicBezTo>
                  <a:cubicBezTo>
                    <a:pt x="4644" y="6371"/>
                    <a:pt x="4287" y="6430"/>
                    <a:pt x="4204" y="6656"/>
                  </a:cubicBezTo>
                  <a:cubicBezTo>
                    <a:pt x="4192" y="7133"/>
                    <a:pt x="4192" y="7609"/>
                    <a:pt x="4192" y="8097"/>
                  </a:cubicBezTo>
                  <a:cubicBezTo>
                    <a:pt x="4216" y="8264"/>
                    <a:pt x="4228" y="8418"/>
                    <a:pt x="4252" y="8549"/>
                  </a:cubicBezTo>
                  <a:cubicBezTo>
                    <a:pt x="4656" y="7597"/>
                    <a:pt x="5573" y="6644"/>
                    <a:pt x="7597" y="6799"/>
                  </a:cubicBezTo>
                  <a:cubicBezTo>
                    <a:pt x="7681" y="6799"/>
                    <a:pt x="7740" y="6882"/>
                    <a:pt x="7740" y="6966"/>
                  </a:cubicBezTo>
                  <a:lnTo>
                    <a:pt x="7740" y="6990"/>
                  </a:lnTo>
                  <a:cubicBezTo>
                    <a:pt x="7490" y="8918"/>
                    <a:pt x="6180" y="9383"/>
                    <a:pt x="5204" y="9728"/>
                  </a:cubicBezTo>
                  <a:cubicBezTo>
                    <a:pt x="4692" y="9907"/>
                    <a:pt x="4287" y="10038"/>
                    <a:pt x="4228" y="10335"/>
                  </a:cubicBezTo>
                  <a:lnTo>
                    <a:pt x="4228" y="11002"/>
                  </a:lnTo>
                  <a:cubicBezTo>
                    <a:pt x="4621" y="10276"/>
                    <a:pt x="5406" y="9621"/>
                    <a:pt x="6966" y="9800"/>
                  </a:cubicBezTo>
                  <a:cubicBezTo>
                    <a:pt x="7061" y="9811"/>
                    <a:pt x="7121" y="9883"/>
                    <a:pt x="7097" y="9978"/>
                  </a:cubicBezTo>
                  <a:lnTo>
                    <a:pt x="7097" y="9990"/>
                  </a:lnTo>
                  <a:cubicBezTo>
                    <a:pt x="6966" y="10835"/>
                    <a:pt x="6585" y="11335"/>
                    <a:pt x="6133" y="11645"/>
                  </a:cubicBezTo>
                  <a:lnTo>
                    <a:pt x="1251" y="11645"/>
                  </a:lnTo>
                  <a:cubicBezTo>
                    <a:pt x="656" y="11133"/>
                    <a:pt x="180" y="10383"/>
                    <a:pt x="144" y="9109"/>
                  </a:cubicBezTo>
                  <a:lnTo>
                    <a:pt x="144" y="9109"/>
                  </a:lnTo>
                  <a:lnTo>
                    <a:pt x="144" y="9097"/>
                  </a:lnTo>
                  <a:cubicBezTo>
                    <a:pt x="144" y="9014"/>
                    <a:pt x="215" y="8954"/>
                    <a:pt x="299" y="8954"/>
                  </a:cubicBezTo>
                  <a:cubicBezTo>
                    <a:pt x="2680" y="9026"/>
                    <a:pt x="3573" y="10288"/>
                    <a:pt x="3906" y="11454"/>
                  </a:cubicBezTo>
                  <a:cubicBezTo>
                    <a:pt x="3918" y="11073"/>
                    <a:pt x="3918" y="10704"/>
                    <a:pt x="3918" y="10323"/>
                  </a:cubicBezTo>
                  <a:lnTo>
                    <a:pt x="3918" y="10323"/>
                  </a:lnTo>
                  <a:lnTo>
                    <a:pt x="3918" y="10323"/>
                  </a:lnTo>
                  <a:lnTo>
                    <a:pt x="3918" y="10323"/>
                  </a:lnTo>
                  <a:lnTo>
                    <a:pt x="3918" y="10133"/>
                  </a:lnTo>
                  <a:cubicBezTo>
                    <a:pt x="3918" y="9930"/>
                    <a:pt x="3918" y="9728"/>
                    <a:pt x="3906" y="9514"/>
                  </a:cubicBezTo>
                  <a:cubicBezTo>
                    <a:pt x="3835" y="9192"/>
                    <a:pt x="3359" y="8966"/>
                    <a:pt x="2775" y="8692"/>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14" name="Google Shape;614;p29"/>
            <p:cNvGrpSpPr/>
            <p:nvPr/>
          </p:nvGrpSpPr>
          <p:grpSpPr>
            <a:xfrm>
              <a:off x="2041011" y="4415882"/>
              <a:ext cx="979406" cy="760749"/>
              <a:chOff x="2041011" y="4415882"/>
              <a:chExt cx="979406" cy="760749"/>
            </a:xfrm>
          </p:grpSpPr>
          <p:sp>
            <p:nvSpPr>
              <p:cNvPr id="615" name="Google Shape;615;p29"/>
              <p:cNvSpPr/>
              <p:nvPr/>
            </p:nvSpPr>
            <p:spPr>
              <a:xfrm>
                <a:off x="2041011" y="4415882"/>
                <a:ext cx="979406" cy="759752"/>
              </a:xfrm>
              <a:custGeom>
                <a:avLst/>
                <a:gdLst/>
                <a:ahLst/>
                <a:cxnLst/>
                <a:rect l="l" t="t" r="r" b="b"/>
                <a:pathLst>
                  <a:path w="11788" h="9144" extrusionOk="0">
                    <a:moveTo>
                      <a:pt x="0" y="9144"/>
                    </a:moveTo>
                    <a:cubicBezTo>
                      <a:pt x="12" y="9013"/>
                      <a:pt x="12" y="8894"/>
                      <a:pt x="36" y="8751"/>
                    </a:cubicBezTo>
                    <a:cubicBezTo>
                      <a:pt x="298" y="5822"/>
                      <a:pt x="1488" y="3739"/>
                      <a:pt x="3191" y="2346"/>
                    </a:cubicBezTo>
                    <a:cubicBezTo>
                      <a:pt x="4882" y="941"/>
                      <a:pt x="7072" y="238"/>
                      <a:pt x="9323" y="60"/>
                    </a:cubicBezTo>
                    <a:cubicBezTo>
                      <a:pt x="10120" y="0"/>
                      <a:pt x="10930" y="24"/>
                      <a:pt x="11716" y="83"/>
                    </a:cubicBezTo>
                    <a:cubicBezTo>
                      <a:pt x="11763" y="83"/>
                      <a:pt x="11787" y="119"/>
                      <a:pt x="11787" y="167"/>
                    </a:cubicBezTo>
                    <a:lnTo>
                      <a:pt x="11787" y="167"/>
                    </a:lnTo>
                    <a:cubicBezTo>
                      <a:pt x="11775" y="321"/>
                      <a:pt x="11192" y="5834"/>
                      <a:pt x="8037" y="9132"/>
                    </a:cubicBezTo>
                    <a:lnTo>
                      <a:pt x="0" y="9132"/>
                    </a:ln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9"/>
              <p:cNvSpPr/>
              <p:nvPr/>
            </p:nvSpPr>
            <p:spPr>
              <a:xfrm>
                <a:off x="2081556" y="4454434"/>
                <a:ext cx="905211" cy="722197"/>
              </a:xfrm>
              <a:custGeom>
                <a:avLst/>
                <a:gdLst/>
                <a:ahLst/>
                <a:cxnLst/>
                <a:rect l="l" t="t" r="r" b="b"/>
                <a:pathLst>
                  <a:path w="10895" h="8692" extrusionOk="0">
                    <a:moveTo>
                      <a:pt x="10799" y="36"/>
                    </a:moveTo>
                    <a:cubicBezTo>
                      <a:pt x="10835" y="12"/>
                      <a:pt x="10871" y="36"/>
                      <a:pt x="10882" y="72"/>
                    </a:cubicBezTo>
                    <a:cubicBezTo>
                      <a:pt x="10894" y="119"/>
                      <a:pt x="10882" y="155"/>
                      <a:pt x="10835" y="167"/>
                    </a:cubicBezTo>
                    <a:cubicBezTo>
                      <a:pt x="10835" y="167"/>
                      <a:pt x="10025" y="465"/>
                      <a:pt x="8835" y="1143"/>
                    </a:cubicBezTo>
                    <a:cubicBezTo>
                      <a:pt x="9251" y="1227"/>
                      <a:pt x="10180" y="1405"/>
                      <a:pt x="10585" y="1536"/>
                    </a:cubicBezTo>
                    <a:cubicBezTo>
                      <a:pt x="10632" y="1548"/>
                      <a:pt x="10644" y="1596"/>
                      <a:pt x="10632" y="1620"/>
                    </a:cubicBezTo>
                    <a:cubicBezTo>
                      <a:pt x="10609" y="1667"/>
                      <a:pt x="10573" y="1679"/>
                      <a:pt x="10537" y="1667"/>
                    </a:cubicBezTo>
                    <a:cubicBezTo>
                      <a:pt x="10061" y="1501"/>
                      <a:pt x="8811" y="1298"/>
                      <a:pt x="8620" y="1262"/>
                    </a:cubicBezTo>
                    <a:cubicBezTo>
                      <a:pt x="8096" y="1560"/>
                      <a:pt x="7525" y="1941"/>
                      <a:pt x="6894" y="2382"/>
                    </a:cubicBezTo>
                    <a:lnTo>
                      <a:pt x="10132" y="3227"/>
                    </a:lnTo>
                    <a:cubicBezTo>
                      <a:pt x="10180" y="3251"/>
                      <a:pt x="10192" y="3275"/>
                      <a:pt x="10192" y="3322"/>
                    </a:cubicBezTo>
                    <a:cubicBezTo>
                      <a:pt x="10180" y="3370"/>
                      <a:pt x="10156" y="3382"/>
                      <a:pt x="10109" y="3382"/>
                    </a:cubicBezTo>
                    <a:lnTo>
                      <a:pt x="6739" y="2501"/>
                    </a:lnTo>
                    <a:cubicBezTo>
                      <a:pt x="6168" y="2917"/>
                      <a:pt x="5548" y="3394"/>
                      <a:pt x="4941" y="3941"/>
                    </a:cubicBezTo>
                    <a:cubicBezTo>
                      <a:pt x="5608" y="4156"/>
                      <a:pt x="8811" y="5132"/>
                      <a:pt x="9335" y="5406"/>
                    </a:cubicBezTo>
                    <a:cubicBezTo>
                      <a:pt x="9358" y="5418"/>
                      <a:pt x="9382" y="5465"/>
                      <a:pt x="9358" y="5513"/>
                    </a:cubicBezTo>
                    <a:cubicBezTo>
                      <a:pt x="9347" y="5537"/>
                      <a:pt x="9299" y="5549"/>
                      <a:pt x="9263" y="5537"/>
                    </a:cubicBezTo>
                    <a:cubicBezTo>
                      <a:pt x="8727" y="5251"/>
                      <a:pt x="5215" y="4179"/>
                      <a:pt x="4810" y="4060"/>
                    </a:cubicBezTo>
                    <a:cubicBezTo>
                      <a:pt x="4322" y="4513"/>
                      <a:pt x="3822" y="5001"/>
                      <a:pt x="3334" y="5537"/>
                    </a:cubicBezTo>
                    <a:lnTo>
                      <a:pt x="8335" y="7132"/>
                    </a:lnTo>
                    <a:cubicBezTo>
                      <a:pt x="8382" y="7144"/>
                      <a:pt x="8394" y="7192"/>
                      <a:pt x="8382" y="7216"/>
                    </a:cubicBezTo>
                    <a:cubicBezTo>
                      <a:pt x="8370" y="7263"/>
                      <a:pt x="8323" y="7275"/>
                      <a:pt x="8287" y="7263"/>
                    </a:cubicBezTo>
                    <a:lnTo>
                      <a:pt x="3227" y="5644"/>
                    </a:lnTo>
                    <a:cubicBezTo>
                      <a:pt x="2858" y="6061"/>
                      <a:pt x="2489" y="6525"/>
                      <a:pt x="2131" y="7001"/>
                    </a:cubicBezTo>
                    <a:cubicBezTo>
                      <a:pt x="2953" y="7275"/>
                      <a:pt x="7120" y="8573"/>
                      <a:pt x="7132" y="8573"/>
                    </a:cubicBezTo>
                    <a:cubicBezTo>
                      <a:pt x="7180" y="8585"/>
                      <a:pt x="7192" y="8632"/>
                      <a:pt x="7180" y="8668"/>
                    </a:cubicBezTo>
                    <a:cubicBezTo>
                      <a:pt x="7180" y="8680"/>
                      <a:pt x="7156" y="8680"/>
                      <a:pt x="7156" y="8692"/>
                    </a:cubicBezTo>
                    <a:lnTo>
                      <a:pt x="7025" y="8692"/>
                    </a:lnTo>
                    <a:cubicBezTo>
                      <a:pt x="6489" y="8525"/>
                      <a:pt x="2691" y="7335"/>
                      <a:pt x="2036" y="7120"/>
                    </a:cubicBezTo>
                    <a:cubicBezTo>
                      <a:pt x="1727" y="7537"/>
                      <a:pt x="1429" y="7966"/>
                      <a:pt x="1143" y="8430"/>
                    </a:cubicBezTo>
                    <a:cubicBezTo>
                      <a:pt x="1310" y="8501"/>
                      <a:pt x="1524" y="8585"/>
                      <a:pt x="1774" y="8680"/>
                    </a:cubicBezTo>
                    <a:lnTo>
                      <a:pt x="1357" y="8680"/>
                    </a:lnTo>
                    <a:cubicBezTo>
                      <a:pt x="1238" y="8632"/>
                      <a:pt x="1143" y="8585"/>
                      <a:pt x="1060" y="8549"/>
                    </a:cubicBezTo>
                    <a:cubicBezTo>
                      <a:pt x="1024" y="8585"/>
                      <a:pt x="1000" y="8632"/>
                      <a:pt x="988" y="8680"/>
                    </a:cubicBezTo>
                    <a:lnTo>
                      <a:pt x="810" y="8680"/>
                    </a:lnTo>
                    <a:cubicBezTo>
                      <a:pt x="846" y="8609"/>
                      <a:pt x="893" y="8513"/>
                      <a:pt x="953" y="8442"/>
                    </a:cubicBezTo>
                    <a:cubicBezTo>
                      <a:pt x="893" y="8228"/>
                      <a:pt x="548" y="7001"/>
                      <a:pt x="453" y="5656"/>
                    </a:cubicBezTo>
                    <a:cubicBezTo>
                      <a:pt x="453" y="5608"/>
                      <a:pt x="476" y="5584"/>
                      <a:pt x="524" y="5584"/>
                    </a:cubicBezTo>
                    <a:cubicBezTo>
                      <a:pt x="572" y="5584"/>
                      <a:pt x="595" y="5608"/>
                      <a:pt x="595" y="5656"/>
                    </a:cubicBezTo>
                    <a:cubicBezTo>
                      <a:pt x="667" y="6823"/>
                      <a:pt x="953" y="7894"/>
                      <a:pt x="1060" y="8287"/>
                    </a:cubicBezTo>
                    <a:cubicBezTo>
                      <a:pt x="1346" y="7847"/>
                      <a:pt x="1619" y="7430"/>
                      <a:pt x="1917" y="7025"/>
                    </a:cubicBezTo>
                    <a:cubicBezTo>
                      <a:pt x="1834" y="6763"/>
                      <a:pt x="1298" y="5132"/>
                      <a:pt x="1250" y="3989"/>
                    </a:cubicBezTo>
                    <a:cubicBezTo>
                      <a:pt x="1250" y="3941"/>
                      <a:pt x="1286" y="3917"/>
                      <a:pt x="1322" y="3917"/>
                    </a:cubicBezTo>
                    <a:cubicBezTo>
                      <a:pt x="1369" y="3917"/>
                      <a:pt x="1405" y="3941"/>
                      <a:pt x="1405" y="3989"/>
                    </a:cubicBezTo>
                    <a:cubicBezTo>
                      <a:pt x="1441" y="5013"/>
                      <a:pt x="1881" y="6442"/>
                      <a:pt x="2024" y="6882"/>
                    </a:cubicBezTo>
                    <a:cubicBezTo>
                      <a:pt x="2381" y="6406"/>
                      <a:pt x="2739" y="5965"/>
                      <a:pt x="3108" y="5549"/>
                    </a:cubicBezTo>
                    <a:cubicBezTo>
                      <a:pt x="2334" y="3929"/>
                      <a:pt x="2322" y="2655"/>
                      <a:pt x="2322" y="2655"/>
                    </a:cubicBezTo>
                    <a:cubicBezTo>
                      <a:pt x="2322" y="2608"/>
                      <a:pt x="2358" y="2572"/>
                      <a:pt x="2393" y="2572"/>
                    </a:cubicBezTo>
                    <a:cubicBezTo>
                      <a:pt x="2441" y="2572"/>
                      <a:pt x="2477" y="2608"/>
                      <a:pt x="2477" y="2655"/>
                    </a:cubicBezTo>
                    <a:cubicBezTo>
                      <a:pt x="2477" y="2655"/>
                      <a:pt x="2489" y="3870"/>
                      <a:pt x="3215" y="5430"/>
                    </a:cubicBezTo>
                    <a:cubicBezTo>
                      <a:pt x="3703" y="4894"/>
                      <a:pt x="4203" y="4406"/>
                      <a:pt x="4691" y="3965"/>
                    </a:cubicBezTo>
                    <a:cubicBezTo>
                      <a:pt x="4382" y="3251"/>
                      <a:pt x="4060" y="1370"/>
                      <a:pt x="4060" y="1370"/>
                    </a:cubicBezTo>
                    <a:cubicBezTo>
                      <a:pt x="4060" y="1322"/>
                      <a:pt x="4084" y="1298"/>
                      <a:pt x="4120" y="1286"/>
                    </a:cubicBezTo>
                    <a:cubicBezTo>
                      <a:pt x="4167" y="1286"/>
                      <a:pt x="4203" y="1298"/>
                      <a:pt x="4215" y="1346"/>
                    </a:cubicBezTo>
                    <a:cubicBezTo>
                      <a:pt x="4215" y="1346"/>
                      <a:pt x="4513" y="3132"/>
                      <a:pt x="4810" y="3858"/>
                    </a:cubicBezTo>
                    <a:cubicBezTo>
                      <a:pt x="5429" y="3310"/>
                      <a:pt x="6049" y="2810"/>
                      <a:pt x="6620" y="2382"/>
                    </a:cubicBezTo>
                    <a:cubicBezTo>
                      <a:pt x="6382" y="1441"/>
                      <a:pt x="6418" y="417"/>
                      <a:pt x="6418" y="417"/>
                    </a:cubicBezTo>
                    <a:cubicBezTo>
                      <a:pt x="6418" y="369"/>
                      <a:pt x="6441" y="346"/>
                      <a:pt x="6489" y="346"/>
                    </a:cubicBezTo>
                    <a:cubicBezTo>
                      <a:pt x="6537" y="346"/>
                      <a:pt x="6561" y="369"/>
                      <a:pt x="6561" y="417"/>
                    </a:cubicBezTo>
                    <a:cubicBezTo>
                      <a:pt x="6561" y="417"/>
                      <a:pt x="6537" y="1381"/>
                      <a:pt x="6763" y="2274"/>
                    </a:cubicBezTo>
                    <a:cubicBezTo>
                      <a:pt x="7394" y="1834"/>
                      <a:pt x="7989" y="1441"/>
                      <a:pt x="8513" y="1143"/>
                    </a:cubicBezTo>
                    <a:cubicBezTo>
                      <a:pt x="8442" y="631"/>
                      <a:pt x="8501" y="72"/>
                      <a:pt x="8501" y="72"/>
                    </a:cubicBezTo>
                    <a:cubicBezTo>
                      <a:pt x="8501" y="36"/>
                      <a:pt x="8549" y="0"/>
                      <a:pt x="8573" y="12"/>
                    </a:cubicBezTo>
                    <a:cubicBezTo>
                      <a:pt x="8620" y="12"/>
                      <a:pt x="8644" y="60"/>
                      <a:pt x="8632" y="96"/>
                    </a:cubicBezTo>
                    <a:cubicBezTo>
                      <a:pt x="8632" y="96"/>
                      <a:pt x="8585" y="584"/>
                      <a:pt x="8644" y="1072"/>
                    </a:cubicBezTo>
                    <a:cubicBezTo>
                      <a:pt x="9942" y="358"/>
                      <a:pt x="10799" y="36"/>
                      <a:pt x="10799" y="36"/>
                    </a:cubicBezTo>
                    <a:close/>
                    <a:moveTo>
                      <a:pt x="155" y="8680"/>
                    </a:moveTo>
                    <a:cubicBezTo>
                      <a:pt x="60" y="8156"/>
                      <a:pt x="0" y="7656"/>
                      <a:pt x="0" y="7656"/>
                    </a:cubicBezTo>
                    <a:cubicBezTo>
                      <a:pt x="0" y="7608"/>
                      <a:pt x="36" y="7573"/>
                      <a:pt x="60" y="7573"/>
                    </a:cubicBezTo>
                    <a:cubicBezTo>
                      <a:pt x="107" y="7573"/>
                      <a:pt x="143" y="7608"/>
                      <a:pt x="143" y="7632"/>
                    </a:cubicBezTo>
                    <a:cubicBezTo>
                      <a:pt x="143" y="7632"/>
                      <a:pt x="191" y="8156"/>
                      <a:pt x="286" y="8680"/>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7" name="Google Shape;617;p29"/>
            <p:cNvGrpSpPr/>
            <p:nvPr/>
          </p:nvGrpSpPr>
          <p:grpSpPr>
            <a:xfrm>
              <a:off x="289080" y="3948930"/>
              <a:ext cx="1533334" cy="1227701"/>
              <a:chOff x="289080" y="3948930"/>
              <a:chExt cx="1533334" cy="1227701"/>
            </a:xfrm>
          </p:grpSpPr>
          <p:sp>
            <p:nvSpPr>
              <p:cNvPr id="618" name="Google Shape;618;p29"/>
              <p:cNvSpPr/>
              <p:nvPr/>
            </p:nvSpPr>
            <p:spPr>
              <a:xfrm>
                <a:off x="289080" y="3948930"/>
                <a:ext cx="1533334" cy="1226704"/>
              </a:xfrm>
              <a:custGeom>
                <a:avLst/>
                <a:gdLst/>
                <a:ahLst/>
                <a:cxnLst/>
                <a:rect l="l" t="t" r="r" b="b"/>
                <a:pathLst>
                  <a:path w="18455" h="14764" extrusionOk="0">
                    <a:moveTo>
                      <a:pt x="18455" y="14764"/>
                    </a:moveTo>
                    <a:cubicBezTo>
                      <a:pt x="18098" y="11061"/>
                      <a:pt x="16669" y="8108"/>
                      <a:pt x="14585" y="5858"/>
                    </a:cubicBezTo>
                    <a:cubicBezTo>
                      <a:pt x="11990" y="3048"/>
                      <a:pt x="8370" y="1322"/>
                      <a:pt x="4536" y="524"/>
                    </a:cubicBezTo>
                    <a:cubicBezTo>
                      <a:pt x="3167" y="238"/>
                      <a:pt x="1786" y="60"/>
                      <a:pt x="405" y="0"/>
                    </a:cubicBezTo>
                    <a:cubicBezTo>
                      <a:pt x="322" y="0"/>
                      <a:pt x="262" y="60"/>
                      <a:pt x="250" y="131"/>
                    </a:cubicBezTo>
                    <a:lnTo>
                      <a:pt x="250" y="143"/>
                    </a:lnTo>
                    <a:cubicBezTo>
                      <a:pt x="238" y="381"/>
                      <a:pt x="0" y="8477"/>
                      <a:pt x="3536" y="14764"/>
                    </a:cubicBezTo>
                    <a:lnTo>
                      <a:pt x="18455" y="14764"/>
                    </a:ln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9" name="Google Shape;619;p29"/>
              <p:cNvSpPr/>
              <p:nvPr/>
            </p:nvSpPr>
            <p:spPr>
              <a:xfrm>
                <a:off x="358290" y="4012243"/>
                <a:ext cx="1389929" cy="1164388"/>
              </a:xfrm>
              <a:custGeom>
                <a:avLst/>
                <a:gdLst/>
                <a:ahLst/>
                <a:cxnLst/>
                <a:rect l="l" t="t" r="r" b="b"/>
                <a:pathLst>
                  <a:path w="16729" h="14014" extrusionOk="0">
                    <a:moveTo>
                      <a:pt x="203" y="24"/>
                    </a:moveTo>
                    <a:cubicBezTo>
                      <a:pt x="143" y="0"/>
                      <a:pt x="72" y="12"/>
                      <a:pt x="24" y="72"/>
                    </a:cubicBezTo>
                    <a:cubicBezTo>
                      <a:pt x="0" y="131"/>
                      <a:pt x="12" y="203"/>
                      <a:pt x="72" y="250"/>
                    </a:cubicBezTo>
                    <a:cubicBezTo>
                      <a:pt x="84" y="250"/>
                      <a:pt x="1394" y="965"/>
                      <a:pt x="3310" y="2405"/>
                    </a:cubicBezTo>
                    <a:cubicBezTo>
                      <a:pt x="2584" y="2441"/>
                      <a:pt x="929" y="2512"/>
                      <a:pt x="191" y="2655"/>
                    </a:cubicBezTo>
                    <a:cubicBezTo>
                      <a:pt x="120" y="2679"/>
                      <a:pt x="72" y="2739"/>
                      <a:pt x="84" y="2810"/>
                    </a:cubicBezTo>
                    <a:cubicBezTo>
                      <a:pt x="96" y="2882"/>
                      <a:pt x="155" y="2929"/>
                      <a:pt x="239" y="2917"/>
                    </a:cubicBezTo>
                    <a:cubicBezTo>
                      <a:pt x="1096" y="2751"/>
                      <a:pt x="3299" y="2679"/>
                      <a:pt x="3632" y="2655"/>
                    </a:cubicBezTo>
                    <a:cubicBezTo>
                      <a:pt x="4442" y="3298"/>
                      <a:pt x="5382" y="4072"/>
                      <a:pt x="6347" y="4977"/>
                    </a:cubicBezTo>
                    <a:lnTo>
                      <a:pt x="560" y="5691"/>
                    </a:lnTo>
                    <a:cubicBezTo>
                      <a:pt x="489" y="5715"/>
                      <a:pt x="441" y="5775"/>
                      <a:pt x="453" y="5846"/>
                    </a:cubicBezTo>
                    <a:cubicBezTo>
                      <a:pt x="477" y="5918"/>
                      <a:pt x="536" y="5965"/>
                      <a:pt x="608" y="5953"/>
                    </a:cubicBezTo>
                    <a:lnTo>
                      <a:pt x="6608" y="5203"/>
                    </a:lnTo>
                    <a:cubicBezTo>
                      <a:pt x="7501" y="6049"/>
                      <a:pt x="8430" y="7037"/>
                      <a:pt x="9371" y="8120"/>
                    </a:cubicBezTo>
                    <a:cubicBezTo>
                      <a:pt x="8180" y="8311"/>
                      <a:pt x="2441" y="9251"/>
                      <a:pt x="1465" y="9597"/>
                    </a:cubicBezTo>
                    <a:cubicBezTo>
                      <a:pt x="1405" y="9620"/>
                      <a:pt x="1370" y="9704"/>
                      <a:pt x="1394" y="9763"/>
                    </a:cubicBezTo>
                    <a:cubicBezTo>
                      <a:pt x="1429" y="9823"/>
                      <a:pt x="1489" y="9859"/>
                      <a:pt x="1560" y="9835"/>
                    </a:cubicBezTo>
                    <a:cubicBezTo>
                      <a:pt x="2560" y="9478"/>
                      <a:pt x="8871" y="8454"/>
                      <a:pt x="9561" y="8347"/>
                    </a:cubicBezTo>
                    <a:cubicBezTo>
                      <a:pt x="10311" y="9228"/>
                      <a:pt x="11038" y="10180"/>
                      <a:pt x="11752" y="11216"/>
                    </a:cubicBezTo>
                    <a:lnTo>
                      <a:pt x="2787" y="12799"/>
                    </a:lnTo>
                    <a:cubicBezTo>
                      <a:pt x="2703" y="12811"/>
                      <a:pt x="2667" y="12871"/>
                      <a:pt x="2679" y="12942"/>
                    </a:cubicBezTo>
                    <a:cubicBezTo>
                      <a:pt x="2691" y="13014"/>
                      <a:pt x="2751" y="13061"/>
                      <a:pt x="2822" y="13049"/>
                    </a:cubicBezTo>
                    <a:lnTo>
                      <a:pt x="11919" y="11454"/>
                    </a:lnTo>
                    <a:cubicBezTo>
                      <a:pt x="12466" y="12264"/>
                      <a:pt x="12990" y="13109"/>
                      <a:pt x="13502" y="14014"/>
                    </a:cubicBezTo>
                    <a:lnTo>
                      <a:pt x="13919" y="14014"/>
                    </a:lnTo>
                    <a:cubicBezTo>
                      <a:pt x="14240" y="13347"/>
                      <a:pt x="15383" y="10894"/>
                      <a:pt x="15717" y="9061"/>
                    </a:cubicBezTo>
                    <a:cubicBezTo>
                      <a:pt x="15729" y="8989"/>
                      <a:pt x="15681" y="8930"/>
                      <a:pt x="15610" y="8906"/>
                    </a:cubicBezTo>
                    <a:cubicBezTo>
                      <a:pt x="15538" y="8894"/>
                      <a:pt x="15479" y="8942"/>
                      <a:pt x="15467" y="9013"/>
                    </a:cubicBezTo>
                    <a:cubicBezTo>
                      <a:pt x="15145" y="10787"/>
                      <a:pt x="14062" y="13133"/>
                      <a:pt x="13705" y="13847"/>
                    </a:cubicBezTo>
                    <a:cubicBezTo>
                      <a:pt x="13205" y="12954"/>
                      <a:pt x="12681" y="12109"/>
                      <a:pt x="12133" y="11311"/>
                    </a:cubicBezTo>
                    <a:cubicBezTo>
                      <a:pt x="13824" y="8692"/>
                      <a:pt x="14157" y="6489"/>
                      <a:pt x="14157" y="6489"/>
                    </a:cubicBezTo>
                    <a:cubicBezTo>
                      <a:pt x="14169" y="6406"/>
                      <a:pt x="14121" y="6346"/>
                      <a:pt x="14050" y="6334"/>
                    </a:cubicBezTo>
                    <a:cubicBezTo>
                      <a:pt x="13978" y="6322"/>
                      <a:pt x="13919" y="6370"/>
                      <a:pt x="13895" y="6442"/>
                    </a:cubicBezTo>
                    <a:cubicBezTo>
                      <a:pt x="13895" y="6442"/>
                      <a:pt x="13586" y="8537"/>
                      <a:pt x="11966" y="11073"/>
                    </a:cubicBezTo>
                    <a:cubicBezTo>
                      <a:pt x="11252" y="10025"/>
                      <a:pt x="10502" y="9073"/>
                      <a:pt x="9776" y="8180"/>
                    </a:cubicBezTo>
                    <a:cubicBezTo>
                      <a:pt x="10490" y="7025"/>
                      <a:pt x="11454" y="3870"/>
                      <a:pt x="11454" y="3846"/>
                    </a:cubicBezTo>
                    <a:cubicBezTo>
                      <a:pt x="11466" y="3775"/>
                      <a:pt x="11442" y="3715"/>
                      <a:pt x="11371" y="3691"/>
                    </a:cubicBezTo>
                    <a:cubicBezTo>
                      <a:pt x="11288" y="3667"/>
                      <a:pt x="11228" y="3703"/>
                      <a:pt x="11204" y="3775"/>
                    </a:cubicBezTo>
                    <a:cubicBezTo>
                      <a:pt x="11204" y="3786"/>
                      <a:pt x="10276" y="6787"/>
                      <a:pt x="9585" y="7977"/>
                    </a:cubicBezTo>
                    <a:cubicBezTo>
                      <a:pt x="8644" y="6870"/>
                      <a:pt x="7692" y="5894"/>
                      <a:pt x="6787" y="5025"/>
                    </a:cubicBezTo>
                    <a:cubicBezTo>
                      <a:pt x="7406" y="3465"/>
                      <a:pt x="7597" y="1691"/>
                      <a:pt x="7597" y="1691"/>
                    </a:cubicBezTo>
                    <a:cubicBezTo>
                      <a:pt x="7620" y="1620"/>
                      <a:pt x="7561" y="1560"/>
                      <a:pt x="7490" y="1548"/>
                    </a:cubicBezTo>
                    <a:cubicBezTo>
                      <a:pt x="7406" y="1524"/>
                      <a:pt x="7347" y="1584"/>
                      <a:pt x="7335" y="1667"/>
                    </a:cubicBezTo>
                    <a:cubicBezTo>
                      <a:pt x="7335" y="1667"/>
                      <a:pt x="7156" y="3334"/>
                      <a:pt x="6573" y="4834"/>
                    </a:cubicBezTo>
                    <a:cubicBezTo>
                      <a:pt x="5596" y="3906"/>
                      <a:pt x="4656" y="3120"/>
                      <a:pt x="3810" y="2465"/>
                    </a:cubicBezTo>
                    <a:cubicBezTo>
                      <a:pt x="4061" y="1572"/>
                      <a:pt x="4084" y="619"/>
                      <a:pt x="4084" y="619"/>
                    </a:cubicBezTo>
                    <a:cubicBezTo>
                      <a:pt x="4084" y="548"/>
                      <a:pt x="4049" y="488"/>
                      <a:pt x="3965" y="488"/>
                    </a:cubicBezTo>
                    <a:cubicBezTo>
                      <a:pt x="3894" y="488"/>
                      <a:pt x="3834" y="536"/>
                      <a:pt x="3834" y="607"/>
                    </a:cubicBezTo>
                    <a:cubicBezTo>
                      <a:pt x="3834" y="607"/>
                      <a:pt x="3810" y="1465"/>
                      <a:pt x="3584" y="2286"/>
                    </a:cubicBezTo>
                    <a:cubicBezTo>
                      <a:pt x="1620" y="786"/>
                      <a:pt x="227" y="36"/>
                      <a:pt x="203" y="24"/>
                    </a:cubicBezTo>
                    <a:close/>
                    <a:moveTo>
                      <a:pt x="16241" y="14002"/>
                    </a:moveTo>
                    <a:cubicBezTo>
                      <a:pt x="16419" y="13419"/>
                      <a:pt x="16574" y="12776"/>
                      <a:pt x="16717" y="12121"/>
                    </a:cubicBezTo>
                    <a:cubicBezTo>
                      <a:pt x="16729" y="12049"/>
                      <a:pt x="16681" y="11990"/>
                      <a:pt x="16610" y="11978"/>
                    </a:cubicBezTo>
                    <a:cubicBezTo>
                      <a:pt x="16538" y="11966"/>
                      <a:pt x="16479" y="12002"/>
                      <a:pt x="16455" y="12085"/>
                    </a:cubicBezTo>
                    <a:cubicBezTo>
                      <a:pt x="16324" y="12764"/>
                      <a:pt x="16145" y="13407"/>
                      <a:pt x="15967" y="14002"/>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spTree>
    <p:extLst>
      <p:ext uri="{BB962C8B-B14F-4D97-AF65-F5344CB8AC3E}">
        <p14:creationId xmlns:p14="http://schemas.microsoft.com/office/powerpoint/2010/main" val="25503845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hree columns 4">
  <p:cSld name="Three columns 4">
    <p:spTree>
      <p:nvGrpSpPr>
        <p:cNvPr id="1" name="Shape 620"/>
        <p:cNvGrpSpPr/>
        <p:nvPr/>
      </p:nvGrpSpPr>
      <p:grpSpPr>
        <a:xfrm>
          <a:off x="0" y="0"/>
          <a:ext cx="0" cy="0"/>
          <a:chOff x="0" y="0"/>
          <a:chExt cx="0" cy="0"/>
        </a:xfrm>
      </p:grpSpPr>
      <p:sp>
        <p:nvSpPr>
          <p:cNvPr id="621" name="Google Shape;621;p30"/>
          <p:cNvSpPr txBox="1">
            <a:spLocks noGrp="1"/>
          </p:cNvSpPr>
          <p:nvPr>
            <p:ph type="subTitle" idx="1"/>
          </p:nvPr>
        </p:nvSpPr>
        <p:spPr>
          <a:xfrm>
            <a:off x="5486400" y="1251000"/>
            <a:ext cx="36684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rgbClr val="002E47"/>
                </a:solidFill>
              </a:defRPr>
            </a:lvl1pPr>
            <a:lvl2pPr lvl="1" rtl="0">
              <a:spcBef>
                <a:spcPts val="2133"/>
              </a:spcBef>
              <a:spcAft>
                <a:spcPts val="0"/>
              </a:spcAft>
              <a:buNone/>
              <a:defRPr sz="2133">
                <a:solidFill>
                  <a:srgbClr val="002E47"/>
                </a:solidFill>
              </a:defRPr>
            </a:lvl2pPr>
            <a:lvl3pPr lvl="2" rtl="0">
              <a:spcBef>
                <a:spcPts val="2133"/>
              </a:spcBef>
              <a:spcAft>
                <a:spcPts val="0"/>
              </a:spcAft>
              <a:buNone/>
              <a:defRPr sz="2133">
                <a:solidFill>
                  <a:srgbClr val="002E47"/>
                </a:solidFill>
              </a:defRPr>
            </a:lvl3pPr>
            <a:lvl4pPr lvl="3" rtl="0">
              <a:spcBef>
                <a:spcPts val="2133"/>
              </a:spcBef>
              <a:spcAft>
                <a:spcPts val="0"/>
              </a:spcAft>
              <a:buNone/>
              <a:defRPr sz="2133">
                <a:solidFill>
                  <a:srgbClr val="002E47"/>
                </a:solidFill>
              </a:defRPr>
            </a:lvl4pPr>
            <a:lvl5pPr lvl="4" rtl="0">
              <a:spcBef>
                <a:spcPts val="2133"/>
              </a:spcBef>
              <a:spcAft>
                <a:spcPts val="0"/>
              </a:spcAft>
              <a:buNone/>
              <a:defRPr sz="2133">
                <a:solidFill>
                  <a:srgbClr val="002E47"/>
                </a:solidFill>
              </a:defRPr>
            </a:lvl5pPr>
            <a:lvl6pPr lvl="5" rtl="0">
              <a:spcBef>
                <a:spcPts val="2133"/>
              </a:spcBef>
              <a:spcAft>
                <a:spcPts val="0"/>
              </a:spcAft>
              <a:buNone/>
              <a:defRPr sz="2133">
                <a:solidFill>
                  <a:srgbClr val="002E47"/>
                </a:solidFill>
              </a:defRPr>
            </a:lvl6pPr>
            <a:lvl7pPr lvl="6" rtl="0">
              <a:spcBef>
                <a:spcPts val="2133"/>
              </a:spcBef>
              <a:spcAft>
                <a:spcPts val="0"/>
              </a:spcAft>
              <a:buNone/>
              <a:defRPr sz="2133">
                <a:solidFill>
                  <a:srgbClr val="002E47"/>
                </a:solidFill>
              </a:defRPr>
            </a:lvl7pPr>
            <a:lvl8pPr lvl="7" rtl="0">
              <a:spcBef>
                <a:spcPts val="2133"/>
              </a:spcBef>
              <a:spcAft>
                <a:spcPts val="0"/>
              </a:spcAft>
              <a:buNone/>
              <a:defRPr sz="2133">
                <a:solidFill>
                  <a:srgbClr val="002E47"/>
                </a:solidFill>
              </a:defRPr>
            </a:lvl8pPr>
            <a:lvl9pPr lvl="8" rtl="0">
              <a:spcBef>
                <a:spcPts val="2133"/>
              </a:spcBef>
              <a:spcAft>
                <a:spcPts val="2133"/>
              </a:spcAft>
              <a:buNone/>
              <a:defRPr sz="2133">
                <a:solidFill>
                  <a:srgbClr val="002E47"/>
                </a:solidFill>
              </a:defRPr>
            </a:lvl9pPr>
          </a:lstStyle>
          <a:p>
            <a:endParaRPr/>
          </a:p>
        </p:txBody>
      </p:sp>
      <p:sp>
        <p:nvSpPr>
          <p:cNvPr id="622" name="Google Shape;622;p30"/>
          <p:cNvSpPr txBox="1">
            <a:spLocks noGrp="1"/>
          </p:cNvSpPr>
          <p:nvPr>
            <p:ph type="subTitle" idx="2"/>
          </p:nvPr>
        </p:nvSpPr>
        <p:spPr>
          <a:xfrm>
            <a:off x="5486400" y="904133"/>
            <a:ext cx="36684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2pPr>
            <a:lvl3pPr lvl="2"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3pPr>
            <a:lvl4pPr lvl="3"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4pPr>
            <a:lvl5pPr lvl="4"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5pPr>
            <a:lvl6pPr lvl="5"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6pPr>
            <a:lvl7pPr lvl="6"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7pPr>
            <a:lvl8pPr lvl="7"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8pPr>
            <a:lvl9pPr lvl="8" rtl="0">
              <a:spcBef>
                <a:spcPts val="2133"/>
              </a:spcBef>
              <a:spcAft>
                <a:spcPts val="2133"/>
              </a:spcAft>
              <a:buNone/>
              <a:defRPr>
                <a:solidFill>
                  <a:srgbClr val="002E47"/>
                </a:solidFill>
                <a:latin typeface="Archivo Narrow SemiBold"/>
                <a:ea typeface="Archivo Narrow SemiBold"/>
                <a:cs typeface="Archivo Narrow SemiBold"/>
                <a:sym typeface="Archivo Narrow SemiBold"/>
              </a:defRPr>
            </a:lvl9pPr>
          </a:lstStyle>
          <a:p>
            <a:endParaRPr/>
          </a:p>
        </p:txBody>
      </p:sp>
      <p:sp>
        <p:nvSpPr>
          <p:cNvPr id="623" name="Google Shape;623;p30"/>
          <p:cNvSpPr txBox="1">
            <a:spLocks noGrp="1"/>
          </p:cNvSpPr>
          <p:nvPr>
            <p:ph type="subTitle" idx="3"/>
          </p:nvPr>
        </p:nvSpPr>
        <p:spPr>
          <a:xfrm>
            <a:off x="5486400" y="3007267"/>
            <a:ext cx="36684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rgbClr val="002E47"/>
                </a:solidFill>
              </a:defRPr>
            </a:lvl1pPr>
            <a:lvl2pPr lvl="1" rtl="0">
              <a:spcBef>
                <a:spcPts val="2133"/>
              </a:spcBef>
              <a:spcAft>
                <a:spcPts val="0"/>
              </a:spcAft>
              <a:buNone/>
              <a:defRPr sz="2133">
                <a:solidFill>
                  <a:srgbClr val="002E47"/>
                </a:solidFill>
              </a:defRPr>
            </a:lvl2pPr>
            <a:lvl3pPr lvl="2" rtl="0">
              <a:spcBef>
                <a:spcPts val="2133"/>
              </a:spcBef>
              <a:spcAft>
                <a:spcPts val="0"/>
              </a:spcAft>
              <a:buNone/>
              <a:defRPr sz="2133">
                <a:solidFill>
                  <a:srgbClr val="002E47"/>
                </a:solidFill>
              </a:defRPr>
            </a:lvl3pPr>
            <a:lvl4pPr lvl="3" rtl="0">
              <a:spcBef>
                <a:spcPts val="2133"/>
              </a:spcBef>
              <a:spcAft>
                <a:spcPts val="0"/>
              </a:spcAft>
              <a:buNone/>
              <a:defRPr sz="2133">
                <a:solidFill>
                  <a:srgbClr val="002E47"/>
                </a:solidFill>
              </a:defRPr>
            </a:lvl4pPr>
            <a:lvl5pPr lvl="4" rtl="0">
              <a:spcBef>
                <a:spcPts val="2133"/>
              </a:spcBef>
              <a:spcAft>
                <a:spcPts val="0"/>
              </a:spcAft>
              <a:buNone/>
              <a:defRPr sz="2133">
                <a:solidFill>
                  <a:srgbClr val="002E47"/>
                </a:solidFill>
              </a:defRPr>
            </a:lvl5pPr>
            <a:lvl6pPr lvl="5" rtl="0">
              <a:spcBef>
                <a:spcPts val="2133"/>
              </a:spcBef>
              <a:spcAft>
                <a:spcPts val="0"/>
              </a:spcAft>
              <a:buNone/>
              <a:defRPr sz="2133">
                <a:solidFill>
                  <a:srgbClr val="002E47"/>
                </a:solidFill>
              </a:defRPr>
            </a:lvl6pPr>
            <a:lvl7pPr lvl="6" rtl="0">
              <a:spcBef>
                <a:spcPts val="2133"/>
              </a:spcBef>
              <a:spcAft>
                <a:spcPts val="0"/>
              </a:spcAft>
              <a:buNone/>
              <a:defRPr sz="2133">
                <a:solidFill>
                  <a:srgbClr val="002E47"/>
                </a:solidFill>
              </a:defRPr>
            </a:lvl7pPr>
            <a:lvl8pPr lvl="7" rtl="0">
              <a:spcBef>
                <a:spcPts val="2133"/>
              </a:spcBef>
              <a:spcAft>
                <a:spcPts val="0"/>
              </a:spcAft>
              <a:buNone/>
              <a:defRPr sz="2133">
                <a:solidFill>
                  <a:srgbClr val="002E47"/>
                </a:solidFill>
              </a:defRPr>
            </a:lvl8pPr>
            <a:lvl9pPr lvl="8" rtl="0">
              <a:spcBef>
                <a:spcPts val="2133"/>
              </a:spcBef>
              <a:spcAft>
                <a:spcPts val="2133"/>
              </a:spcAft>
              <a:buNone/>
              <a:defRPr sz="2133">
                <a:solidFill>
                  <a:srgbClr val="002E47"/>
                </a:solidFill>
              </a:defRPr>
            </a:lvl9pPr>
          </a:lstStyle>
          <a:p>
            <a:endParaRPr/>
          </a:p>
        </p:txBody>
      </p:sp>
      <p:sp>
        <p:nvSpPr>
          <p:cNvPr id="624" name="Google Shape;624;p30"/>
          <p:cNvSpPr txBox="1">
            <a:spLocks noGrp="1"/>
          </p:cNvSpPr>
          <p:nvPr>
            <p:ph type="subTitle" idx="4"/>
          </p:nvPr>
        </p:nvSpPr>
        <p:spPr>
          <a:xfrm>
            <a:off x="5486400" y="2660400"/>
            <a:ext cx="36684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2pPr>
            <a:lvl3pPr lvl="2"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3pPr>
            <a:lvl4pPr lvl="3"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4pPr>
            <a:lvl5pPr lvl="4"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5pPr>
            <a:lvl6pPr lvl="5"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6pPr>
            <a:lvl7pPr lvl="6"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7pPr>
            <a:lvl8pPr lvl="7"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8pPr>
            <a:lvl9pPr lvl="8" rtl="0">
              <a:spcBef>
                <a:spcPts val="2133"/>
              </a:spcBef>
              <a:spcAft>
                <a:spcPts val="2133"/>
              </a:spcAft>
              <a:buNone/>
              <a:defRPr>
                <a:solidFill>
                  <a:srgbClr val="002E47"/>
                </a:solidFill>
                <a:latin typeface="Archivo Narrow SemiBold"/>
                <a:ea typeface="Archivo Narrow SemiBold"/>
                <a:cs typeface="Archivo Narrow SemiBold"/>
                <a:sym typeface="Archivo Narrow SemiBold"/>
              </a:defRPr>
            </a:lvl9pPr>
          </a:lstStyle>
          <a:p>
            <a:endParaRPr/>
          </a:p>
        </p:txBody>
      </p:sp>
      <p:sp>
        <p:nvSpPr>
          <p:cNvPr id="625" name="Google Shape;625;p30"/>
          <p:cNvSpPr txBox="1">
            <a:spLocks noGrp="1"/>
          </p:cNvSpPr>
          <p:nvPr>
            <p:ph type="subTitle" idx="5"/>
          </p:nvPr>
        </p:nvSpPr>
        <p:spPr>
          <a:xfrm>
            <a:off x="5486400" y="4763533"/>
            <a:ext cx="36684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rgbClr val="002E47"/>
                </a:solidFill>
              </a:defRPr>
            </a:lvl1pPr>
            <a:lvl2pPr lvl="1" rtl="0">
              <a:spcBef>
                <a:spcPts val="2133"/>
              </a:spcBef>
              <a:spcAft>
                <a:spcPts val="0"/>
              </a:spcAft>
              <a:buNone/>
              <a:defRPr sz="2133">
                <a:solidFill>
                  <a:srgbClr val="002E47"/>
                </a:solidFill>
              </a:defRPr>
            </a:lvl2pPr>
            <a:lvl3pPr lvl="2" rtl="0">
              <a:spcBef>
                <a:spcPts val="2133"/>
              </a:spcBef>
              <a:spcAft>
                <a:spcPts val="0"/>
              </a:spcAft>
              <a:buNone/>
              <a:defRPr sz="2133">
                <a:solidFill>
                  <a:srgbClr val="002E47"/>
                </a:solidFill>
              </a:defRPr>
            </a:lvl3pPr>
            <a:lvl4pPr lvl="3" rtl="0">
              <a:spcBef>
                <a:spcPts val="2133"/>
              </a:spcBef>
              <a:spcAft>
                <a:spcPts val="0"/>
              </a:spcAft>
              <a:buNone/>
              <a:defRPr sz="2133">
                <a:solidFill>
                  <a:srgbClr val="002E47"/>
                </a:solidFill>
              </a:defRPr>
            </a:lvl4pPr>
            <a:lvl5pPr lvl="4" rtl="0">
              <a:spcBef>
                <a:spcPts val="2133"/>
              </a:spcBef>
              <a:spcAft>
                <a:spcPts val="0"/>
              </a:spcAft>
              <a:buNone/>
              <a:defRPr sz="2133">
                <a:solidFill>
                  <a:srgbClr val="002E47"/>
                </a:solidFill>
              </a:defRPr>
            </a:lvl5pPr>
            <a:lvl6pPr lvl="5" rtl="0">
              <a:spcBef>
                <a:spcPts val="2133"/>
              </a:spcBef>
              <a:spcAft>
                <a:spcPts val="0"/>
              </a:spcAft>
              <a:buNone/>
              <a:defRPr sz="2133">
                <a:solidFill>
                  <a:srgbClr val="002E47"/>
                </a:solidFill>
              </a:defRPr>
            </a:lvl6pPr>
            <a:lvl7pPr lvl="6" rtl="0">
              <a:spcBef>
                <a:spcPts val="2133"/>
              </a:spcBef>
              <a:spcAft>
                <a:spcPts val="0"/>
              </a:spcAft>
              <a:buNone/>
              <a:defRPr sz="2133">
                <a:solidFill>
                  <a:srgbClr val="002E47"/>
                </a:solidFill>
              </a:defRPr>
            </a:lvl7pPr>
            <a:lvl8pPr lvl="7" rtl="0">
              <a:spcBef>
                <a:spcPts val="2133"/>
              </a:spcBef>
              <a:spcAft>
                <a:spcPts val="0"/>
              </a:spcAft>
              <a:buNone/>
              <a:defRPr sz="2133">
                <a:solidFill>
                  <a:srgbClr val="002E47"/>
                </a:solidFill>
              </a:defRPr>
            </a:lvl8pPr>
            <a:lvl9pPr lvl="8" rtl="0">
              <a:spcBef>
                <a:spcPts val="2133"/>
              </a:spcBef>
              <a:spcAft>
                <a:spcPts val="2133"/>
              </a:spcAft>
              <a:buNone/>
              <a:defRPr sz="2133">
                <a:solidFill>
                  <a:srgbClr val="002E47"/>
                </a:solidFill>
              </a:defRPr>
            </a:lvl9pPr>
          </a:lstStyle>
          <a:p>
            <a:endParaRPr/>
          </a:p>
        </p:txBody>
      </p:sp>
      <p:sp>
        <p:nvSpPr>
          <p:cNvPr id="626" name="Google Shape;626;p30"/>
          <p:cNvSpPr txBox="1">
            <a:spLocks noGrp="1"/>
          </p:cNvSpPr>
          <p:nvPr>
            <p:ph type="subTitle" idx="6"/>
          </p:nvPr>
        </p:nvSpPr>
        <p:spPr>
          <a:xfrm>
            <a:off x="5486400" y="4416667"/>
            <a:ext cx="36684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2pPr>
            <a:lvl3pPr lvl="2"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3pPr>
            <a:lvl4pPr lvl="3"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4pPr>
            <a:lvl5pPr lvl="4"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5pPr>
            <a:lvl6pPr lvl="5"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6pPr>
            <a:lvl7pPr lvl="6"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7pPr>
            <a:lvl8pPr lvl="7"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8pPr>
            <a:lvl9pPr lvl="8" rtl="0">
              <a:spcBef>
                <a:spcPts val="2133"/>
              </a:spcBef>
              <a:spcAft>
                <a:spcPts val="2133"/>
              </a:spcAft>
              <a:buNone/>
              <a:defRPr>
                <a:solidFill>
                  <a:srgbClr val="002E47"/>
                </a:solidFill>
                <a:latin typeface="Archivo Narrow SemiBold"/>
                <a:ea typeface="Archivo Narrow SemiBold"/>
                <a:cs typeface="Archivo Narrow SemiBold"/>
                <a:sym typeface="Archivo Narrow SemiBold"/>
              </a:defRPr>
            </a:lvl9pPr>
          </a:lstStyle>
          <a:p>
            <a:endParaRPr/>
          </a:p>
        </p:txBody>
      </p:sp>
      <p:sp>
        <p:nvSpPr>
          <p:cNvPr id="627" name="Google Shape;627;p30"/>
          <p:cNvSpPr/>
          <p:nvPr/>
        </p:nvSpPr>
        <p:spPr>
          <a:xfrm rot="6299942">
            <a:off x="2776158" y="3330226"/>
            <a:ext cx="17521301" cy="6488433"/>
          </a:xfrm>
          <a:custGeom>
            <a:avLst/>
            <a:gdLst/>
            <a:ahLst/>
            <a:cxnLst/>
            <a:rect l="l" t="t" r="r" b="b"/>
            <a:pathLst>
              <a:path w="296312" h="116630" extrusionOk="0">
                <a:moveTo>
                  <a:pt x="292401" y="1"/>
                </a:moveTo>
                <a:cubicBezTo>
                  <a:pt x="291015" y="1"/>
                  <a:pt x="289635" y="80"/>
                  <a:pt x="288266" y="232"/>
                </a:cubicBezTo>
                <a:lnTo>
                  <a:pt x="288266" y="232"/>
                </a:lnTo>
                <a:lnTo>
                  <a:pt x="296311" y="214"/>
                </a:lnTo>
                <a:cubicBezTo>
                  <a:pt x="295004" y="70"/>
                  <a:pt x="293699" y="1"/>
                  <a:pt x="292401" y="1"/>
                </a:cubicBezTo>
                <a:close/>
                <a:moveTo>
                  <a:pt x="288266" y="232"/>
                </a:moveTo>
                <a:lnTo>
                  <a:pt x="274594" y="262"/>
                </a:lnTo>
                <a:cubicBezTo>
                  <a:pt x="195180" y="13775"/>
                  <a:pt x="116003" y="28849"/>
                  <a:pt x="37208" y="45458"/>
                </a:cubicBezTo>
                <a:cubicBezTo>
                  <a:pt x="24123" y="48208"/>
                  <a:pt x="8954" y="52375"/>
                  <a:pt x="3906" y="62031"/>
                </a:cubicBezTo>
                <a:cubicBezTo>
                  <a:pt x="1" y="69520"/>
                  <a:pt x="3930" y="77307"/>
                  <a:pt x="7835" y="84153"/>
                </a:cubicBezTo>
                <a:cubicBezTo>
                  <a:pt x="13466" y="94000"/>
                  <a:pt x="19420" y="104179"/>
                  <a:pt x="30385" y="110775"/>
                </a:cubicBezTo>
                <a:cubicBezTo>
                  <a:pt x="36461" y="114430"/>
                  <a:pt x="44554" y="116630"/>
                  <a:pt x="52642" y="116630"/>
                </a:cubicBezTo>
                <a:cubicBezTo>
                  <a:pt x="59151" y="116630"/>
                  <a:pt x="65657" y="115205"/>
                  <a:pt x="71105" y="111966"/>
                </a:cubicBezTo>
                <a:cubicBezTo>
                  <a:pt x="80392" y="106442"/>
                  <a:pt x="84928" y="96857"/>
                  <a:pt x="95155" y="92511"/>
                </a:cubicBezTo>
                <a:cubicBezTo>
                  <a:pt x="99090" y="90838"/>
                  <a:pt x="103123" y="90185"/>
                  <a:pt x="107203" y="90185"/>
                </a:cubicBezTo>
                <a:cubicBezTo>
                  <a:pt x="117494" y="90185"/>
                  <a:pt x="128081" y="94340"/>
                  <a:pt x="138125" y="96762"/>
                </a:cubicBezTo>
                <a:cubicBezTo>
                  <a:pt x="144298" y="98250"/>
                  <a:pt x="150810" y="98957"/>
                  <a:pt x="157430" y="98957"/>
                </a:cubicBezTo>
                <a:cubicBezTo>
                  <a:pt x="185229" y="98957"/>
                  <a:pt x="214923" y="86492"/>
                  <a:pt x="229386" y="67115"/>
                </a:cubicBezTo>
                <a:cubicBezTo>
                  <a:pt x="239280" y="53864"/>
                  <a:pt x="242257" y="38695"/>
                  <a:pt x="250841" y="25027"/>
                </a:cubicBezTo>
                <a:cubicBezTo>
                  <a:pt x="258196" y="13323"/>
                  <a:pt x="272557" y="1976"/>
                  <a:pt x="288266" y="232"/>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208F9E"/>
              </a:solidFill>
              <a:cs typeface="Arial"/>
              <a:sym typeface="Arial"/>
            </a:endParaRPr>
          </a:p>
        </p:txBody>
      </p:sp>
      <p:sp>
        <p:nvSpPr>
          <p:cNvPr id="628" name="Google Shape;628;p30"/>
          <p:cNvSpPr txBox="1">
            <a:spLocks noGrp="1"/>
          </p:cNvSpPr>
          <p:nvPr>
            <p:ph type="title"/>
          </p:nvPr>
        </p:nvSpPr>
        <p:spPr>
          <a:xfrm>
            <a:off x="960000" y="567600"/>
            <a:ext cx="5155200" cy="2574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208F9E"/>
              </a:buClr>
              <a:buSzPts val="5200"/>
              <a:buNone/>
              <a:defRPr>
                <a:solidFill>
                  <a:srgbClr val="208F9E"/>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92547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5">
  <p:cSld name="Title 5">
    <p:spTree>
      <p:nvGrpSpPr>
        <p:cNvPr id="1" name="Shape 629"/>
        <p:cNvGrpSpPr/>
        <p:nvPr/>
      </p:nvGrpSpPr>
      <p:grpSpPr>
        <a:xfrm>
          <a:off x="0" y="0"/>
          <a:ext cx="0" cy="0"/>
          <a:chOff x="0" y="0"/>
          <a:chExt cx="0" cy="0"/>
        </a:xfrm>
      </p:grpSpPr>
      <p:sp>
        <p:nvSpPr>
          <p:cNvPr id="630" name="Google Shape;630;p31"/>
          <p:cNvSpPr/>
          <p:nvPr/>
        </p:nvSpPr>
        <p:spPr>
          <a:xfrm>
            <a:off x="1676400" y="3657601"/>
            <a:ext cx="8813915" cy="3035348"/>
          </a:xfrm>
          <a:custGeom>
            <a:avLst/>
            <a:gdLst/>
            <a:ahLst/>
            <a:cxnLst/>
            <a:rect l="l" t="t" r="r" b="b"/>
            <a:pathLst>
              <a:path w="102547" h="46533" extrusionOk="0">
                <a:moveTo>
                  <a:pt x="97021" y="3161"/>
                </a:moveTo>
                <a:cubicBezTo>
                  <a:pt x="90032" y="1300"/>
                  <a:pt x="72398" y="5806"/>
                  <a:pt x="60184" y="5316"/>
                </a:cubicBezTo>
                <a:cubicBezTo>
                  <a:pt x="47970" y="4826"/>
                  <a:pt x="33275" y="-1118"/>
                  <a:pt x="23739" y="221"/>
                </a:cubicBezTo>
                <a:cubicBezTo>
                  <a:pt x="14203" y="1560"/>
                  <a:pt x="6235" y="6623"/>
                  <a:pt x="2969" y="13350"/>
                </a:cubicBezTo>
                <a:cubicBezTo>
                  <a:pt x="-297" y="20078"/>
                  <a:pt x="-2028" y="36243"/>
                  <a:pt x="4144" y="40586"/>
                </a:cubicBezTo>
                <a:cubicBezTo>
                  <a:pt x="10316" y="44929"/>
                  <a:pt x="28931" y="38430"/>
                  <a:pt x="40002" y="39410"/>
                </a:cubicBezTo>
                <a:cubicBezTo>
                  <a:pt x="51073" y="40390"/>
                  <a:pt x="61425" y="47019"/>
                  <a:pt x="70569" y="46464"/>
                </a:cubicBezTo>
                <a:cubicBezTo>
                  <a:pt x="79713" y="45909"/>
                  <a:pt x="89608" y="41076"/>
                  <a:pt x="94866" y="36079"/>
                </a:cubicBezTo>
                <a:cubicBezTo>
                  <a:pt x="100124" y="31083"/>
                  <a:pt x="101757" y="21971"/>
                  <a:pt x="102116" y="16485"/>
                </a:cubicBezTo>
                <a:cubicBezTo>
                  <a:pt x="102475" y="10999"/>
                  <a:pt x="104010" y="5023"/>
                  <a:pt x="97021" y="3161"/>
                </a:cubicBezTo>
                <a:close/>
              </a:path>
            </a:pathLst>
          </a:custGeom>
          <a:solidFill>
            <a:srgbClr val="208F9E">
              <a:alpha val="51440"/>
            </a:srgbClr>
          </a:solidFill>
          <a:ln>
            <a:noFill/>
          </a:ln>
        </p:spPr>
      </p:sp>
      <p:sp>
        <p:nvSpPr>
          <p:cNvPr id="631" name="Google Shape;631;p31"/>
          <p:cNvSpPr txBox="1">
            <a:spLocks noGrp="1"/>
          </p:cNvSpPr>
          <p:nvPr>
            <p:ph type="title"/>
          </p:nvPr>
        </p:nvSpPr>
        <p:spPr>
          <a:xfrm>
            <a:off x="960000" y="4025900"/>
            <a:ext cx="10272000" cy="20660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6400">
                <a:solidFill>
                  <a:schemeClr val="dk1"/>
                </a:solidFill>
              </a:defRPr>
            </a:lvl1pPr>
            <a:lvl2pPr lvl="1">
              <a:spcBef>
                <a:spcPts val="0"/>
              </a:spcBef>
              <a:spcAft>
                <a:spcPts val="0"/>
              </a:spcAft>
              <a:buNone/>
              <a:defRPr>
                <a:latin typeface="Zilla Slab SemiBold"/>
                <a:ea typeface="Zilla Slab SemiBold"/>
                <a:cs typeface="Zilla Slab SemiBold"/>
                <a:sym typeface="Zilla Slab SemiBold"/>
              </a:defRPr>
            </a:lvl2pPr>
            <a:lvl3pPr lvl="2">
              <a:spcBef>
                <a:spcPts val="0"/>
              </a:spcBef>
              <a:spcAft>
                <a:spcPts val="0"/>
              </a:spcAft>
              <a:buNone/>
              <a:defRPr>
                <a:latin typeface="Zilla Slab SemiBold"/>
                <a:ea typeface="Zilla Slab SemiBold"/>
                <a:cs typeface="Zilla Slab SemiBold"/>
                <a:sym typeface="Zilla Slab SemiBold"/>
              </a:defRPr>
            </a:lvl3pPr>
            <a:lvl4pPr lvl="3">
              <a:spcBef>
                <a:spcPts val="0"/>
              </a:spcBef>
              <a:spcAft>
                <a:spcPts val="0"/>
              </a:spcAft>
              <a:buNone/>
              <a:defRPr>
                <a:latin typeface="Zilla Slab SemiBold"/>
                <a:ea typeface="Zilla Slab SemiBold"/>
                <a:cs typeface="Zilla Slab SemiBold"/>
                <a:sym typeface="Zilla Slab SemiBold"/>
              </a:defRPr>
            </a:lvl4pPr>
            <a:lvl5pPr lvl="4">
              <a:spcBef>
                <a:spcPts val="0"/>
              </a:spcBef>
              <a:spcAft>
                <a:spcPts val="0"/>
              </a:spcAft>
              <a:buNone/>
              <a:defRPr>
                <a:latin typeface="Zilla Slab SemiBold"/>
                <a:ea typeface="Zilla Slab SemiBold"/>
                <a:cs typeface="Zilla Slab SemiBold"/>
                <a:sym typeface="Zilla Slab SemiBold"/>
              </a:defRPr>
            </a:lvl5pPr>
            <a:lvl6pPr lvl="5">
              <a:spcBef>
                <a:spcPts val="0"/>
              </a:spcBef>
              <a:spcAft>
                <a:spcPts val="0"/>
              </a:spcAft>
              <a:buNone/>
              <a:defRPr>
                <a:latin typeface="Zilla Slab SemiBold"/>
                <a:ea typeface="Zilla Slab SemiBold"/>
                <a:cs typeface="Zilla Slab SemiBold"/>
                <a:sym typeface="Zilla Slab SemiBold"/>
              </a:defRPr>
            </a:lvl6pPr>
            <a:lvl7pPr lvl="6">
              <a:spcBef>
                <a:spcPts val="0"/>
              </a:spcBef>
              <a:spcAft>
                <a:spcPts val="0"/>
              </a:spcAft>
              <a:buNone/>
              <a:defRPr>
                <a:latin typeface="Zilla Slab SemiBold"/>
                <a:ea typeface="Zilla Slab SemiBold"/>
                <a:cs typeface="Zilla Slab SemiBold"/>
                <a:sym typeface="Zilla Slab SemiBold"/>
              </a:defRPr>
            </a:lvl7pPr>
            <a:lvl8pPr lvl="7">
              <a:spcBef>
                <a:spcPts val="0"/>
              </a:spcBef>
              <a:spcAft>
                <a:spcPts val="0"/>
              </a:spcAft>
              <a:buNone/>
              <a:defRPr>
                <a:latin typeface="Zilla Slab SemiBold"/>
                <a:ea typeface="Zilla Slab SemiBold"/>
                <a:cs typeface="Zilla Slab SemiBold"/>
                <a:sym typeface="Zilla Slab SemiBold"/>
              </a:defRPr>
            </a:lvl8pPr>
            <a:lvl9pPr lvl="8">
              <a:spcBef>
                <a:spcPts val="0"/>
              </a:spcBef>
              <a:spcAft>
                <a:spcPts val="0"/>
              </a:spcAft>
              <a:buNone/>
              <a:defRPr>
                <a:latin typeface="Zilla Slab SemiBold"/>
                <a:ea typeface="Zilla Slab SemiBold"/>
                <a:cs typeface="Zilla Slab SemiBold"/>
                <a:sym typeface="Zilla Slab SemiBold"/>
              </a:defRPr>
            </a:lvl9pPr>
          </a:lstStyle>
          <a:p>
            <a:endParaRPr/>
          </a:p>
        </p:txBody>
      </p:sp>
      <p:sp>
        <p:nvSpPr>
          <p:cNvPr id="632" name="Google Shape;632;p31"/>
          <p:cNvSpPr/>
          <p:nvPr/>
        </p:nvSpPr>
        <p:spPr>
          <a:xfrm>
            <a:off x="1"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208F9E"/>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1258282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651"/>
        <p:cNvGrpSpPr/>
        <p:nvPr/>
      </p:nvGrpSpPr>
      <p:grpSpPr>
        <a:xfrm>
          <a:off x="0" y="0"/>
          <a:ext cx="0" cy="0"/>
          <a:chOff x="0" y="0"/>
          <a:chExt cx="0" cy="0"/>
        </a:xfrm>
      </p:grpSpPr>
      <p:sp>
        <p:nvSpPr>
          <p:cNvPr id="652" name="Google Shape;652;p33"/>
          <p:cNvSpPr/>
          <p:nvPr/>
        </p:nvSpPr>
        <p:spPr>
          <a:xfrm>
            <a:off x="10351715" y="2732110"/>
            <a:ext cx="1893495" cy="412510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rgbClr val="002E4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3" name="Google Shape;653;p33"/>
          <p:cNvSpPr/>
          <p:nvPr/>
        </p:nvSpPr>
        <p:spPr>
          <a:xfrm>
            <a:off x="-889000" y="-1645433"/>
            <a:ext cx="4331837" cy="8742385"/>
          </a:xfrm>
          <a:custGeom>
            <a:avLst/>
            <a:gdLst/>
            <a:ahLst/>
            <a:cxnLst/>
            <a:rect l="l" t="t" r="r" b="b"/>
            <a:pathLst>
              <a:path w="55293" h="68259" extrusionOk="0">
                <a:moveTo>
                  <a:pt x="49864" y="68259"/>
                </a:moveTo>
                <a:lnTo>
                  <a:pt x="0" y="68259"/>
                </a:lnTo>
                <a:lnTo>
                  <a:pt x="0" y="1906"/>
                </a:lnTo>
                <a:cubicBezTo>
                  <a:pt x="727" y="882"/>
                  <a:pt x="1465" y="215"/>
                  <a:pt x="2203" y="1"/>
                </a:cubicBezTo>
                <a:cubicBezTo>
                  <a:pt x="2203" y="1"/>
                  <a:pt x="1655" y="12228"/>
                  <a:pt x="16574" y="11728"/>
                </a:cubicBezTo>
                <a:cubicBezTo>
                  <a:pt x="31480" y="11240"/>
                  <a:pt x="36517" y="11169"/>
                  <a:pt x="38755" y="16467"/>
                </a:cubicBezTo>
                <a:cubicBezTo>
                  <a:pt x="41017" y="21765"/>
                  <a:pt x="34778" y="29469"/>
                  <a:pt x="35267" y="35898"/>
                </a:cubicBezTo>
                <a:cubicBezTo>
                  <a:pt x="35755" y="42327"/>
                  <a:pt x="38898" y="45185"/>
                  <a:pt x="46780" y="46411"/>
                </a:cubicBezTo>
                <a:cubicBezTo>
                  <a:pt x="54674" y="47649"/>
                  <a:pt x="55293" y="57079"/>
                  <a:pt x="53090" y="62675"/>
                </a:cubicBezTo>
                <a:cubicBezTo>
                  <a:pt x="52888" y="63199"/>
                  <a:pt x="52662" y="63866"/>
                  <a:pt x="52400" y="64651"/>
                </a:cubicBezTo>
                <a:cubicBezTo>
                  <a:pt x="50959" y="65830"/>
                  <a:pt x="50221" y="67187"/>
                  <a:pt x="49864" y="68259"/>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4" name="Google Shape;654;p33"/>
          <p:cNvGrpSpPr/>
          <p:nvPr/>
        </p:nvGrpSpPr>
        <p:grpSpPr>
          <a:xfrm rot="-5400000">
            <a:off x="10103745" y="-524986"/>
            <a:ext cx="1546068" cy="3070729"/>
            <a:chOff x="15558775" y="-2131075"/>
            <a:chExt cx="438775" cy="871475"/>
          </a:xfrm>
        </p:grpSpPr>
        <p:sp>
          <p:nvSpPr>
            <p:cNvPr id="655" name="Google Shape;655;p33"/>
            <p:cNvSpPr/>
            <p:nvPr/>
          </p:nvSpPr>
          <p:spPr>
            <a:xfrm>
              <a:off x="15558775" y="-2131075"/>
              <a:ext cx="438775" cy="871475"/>
            </a:xfrm>
            <a:custGeom>
              <a:avLst/>
              <a:gdLst/>
              <a:ahLst/>
              <a:cxnLst/>
              <a:rect l="l" t="t" r="r" b="b"/>
              <a:pathLst>
                <a:path w="17551" h="34859" extrusionOk="0">
                  <a:moveTo>
                    <a:pt x="3894" y="0"/>
                  </a:moveTo>
                  <a:cubicBezTo>
                    <a:pt x="2644" y="2477"/>
                    <a:pt x="1358" y="5025"/>
                    <a:pt x="703" y="7703"/>
                  </a:cubicBezTo>
                  <a:cubicBezTo>
                    <a:pt x="1275" y="9906"/>
                    <a:pt x="2775" y="11752"/>
                    <a:pt x="4346" y="13383"/>
                  </a:cubicBezTo>
                  <a:cubicBezTo>
                    <a:pt x="2882" y="12704"/>
                    <a:pt x="1513" y="11823"/>
                    <a:pt x="263" y="10775"/>
                  </a:cubicBezTo>
                  <a:lnTo>
                    <a:pt x="263" y="10775"/>
                  </a:lnTo>
                  <a:cubicBezTo>
                    <a:pt x="227" y="11466"/>
                    <a:pt x="1" y="12478"/>
                    <a:pt x="1072" y="13716"/>
                  </a:cubicBezTo>
                  <a:cubicBezTo>
                    <a:pt x="2144" y="14931"/>
                    <a:pt x="3334" y="15835"/>
                    <a:pt x="4156" y="17062"/>
                  </a:cubicBezTo>
                  <a:cubicBezTo>
                    <a:pt x="3013" y="16371"/>
                    <a:pt x="1846" y="15704"/>
                    <a:pt x="691" y="15026"/>
                  </a:cubicBezTo>
                  <a:lnTo>
                    <a:pt x="691" y="15026"/>
                  </a:lnTo>
                  <a:cubicBezTo>
                    <a:pt x="1167" y="17062"/>
                    <a:pt x="1965" y="19038"/>
                    <a:pt x="3203" y="20562"/>
                  </a:cubicBezTo>
                  <a:cubicBezTo>
                    <a:pt x="4442" y="22074"/>
                    <a:pt x="7097" y="24194"/>
                    <a:pt x="7918" y="26706"/>
                  </a:cubicBezTo>
                  <a:cubicBezTo>
                    <a:pt x="6680" y="25944"/>
                    <a:pt x="5859" y="24944"/>
                    <a:pt x="4573" y="24265"/>
                  </a:cubicBezTo>
                  <a:lnTo>
                    <a:pt x="4573" y="24265"/>
                  </a:lnTo>
                  <a:cubicBezTo>
                    <a:pt x="5180" y="25479"/>
                    <a:pt x="5716" y="26730"/>
                    <a:pt x="6013" y="28075"/>
                  </a:cubicBezTo>
                  <a:cubicBezTo>
                    <a:pt x="6347" y="29504"/>
                    <a:pt x="6347" y="31052"/>
                    <a:pt x="5870" y="32433"/>
                  </a:cubicBezTo>
                  <a:cubicBezTo>
                    <a:pt x="5668" y="33016"/>
                    <a:pt x="4954" y="33754"/>
                    <a:pt x="4894" y="34314"/>
                  </a:cubicBezTo>
                  <a:cubicBezTo>
                    <a:pt x="4855" y="34687"/>
                    <a:pt x="5038" y="34858"/>
                    <a:pt x="5277" y="34858"/>
                  </a:cubicBezTo>
                  <a:cubicBezTo>
                    <a:pt x="5473" y="34858"/>
                    <a:pt x="5705" y="34743"/>
                    <a:pt x="5882" y="34528"/>
                  </a:cubicBezTo>
                  <a:cubicBezTo>
                    <a:pt x="6085" y="34278"/>
                    <a:pt x="6192" y="33957"/>
                    <a:pt x="6382" y="33683"/>
                  </a:cubicBezTo>
                  <a:cubicBezTo>
                    <a:pt x="6942" y="32897"/>
                    <a:pt x="8014" y="32718"/>
                    <a:pt x="8942" y="32480"/>
                  </a:cubicBezTo>
                  <a:cubicBezTo>
                    <a:pt x="9514" y="32326"/>
                    <a:pt x="10073" y="32135"/>
                    <a:pt x="10609" y="31897"/>
                  </a:cubicBezTo>
                  <a:cubicBezTo>
                    <a:pt x="10609" y="31897"/>
                    <a:pt x="9538" y="31814"/>
                    <a:pt x="9157" y="31528"/>
                  </a:cubicBezTo>
                  <a:cubicBezTo>
                    <a:pt x="10157" y="31516"/>
                    <a:pt x="11264" y="31314"/>
                    <a:pt x="12633" y="30528"/>
                  </a:cubicBezTo>
                  <a:cubicBezTo>
                    <a:pt x="14002" y="29742"/>
                    <a:pt x="15812" y="27611"/>
                    <a:pt x="16669" y="25479"/>
                  </a:cubicBezTo>
                  <a:lnTo>
                    <a:pt x="16669" y="25479"/>
                  </a:lnTo>
                  <a:cubicBezTo>
                    <a:pt x="15812" y="25694"/>
                    <a:pt x="14883" y="25729"/>
                    <a:pt x="14002" y="25765"/>
                  </a:cubicBezTo>
                  <a:cubicBezTo>
                    <a:pt x="15943" y="24146"/>
                    <a:pt x="17050" y="20836"/>
                    <a:pt x="17300" y="19479"/>
                  </a:cubicBezTo>
                  <a:cubicBezTo>
                    <a:pt x="17550" y="18121"/>
                    <a:pt x="16765" y="16181"/>
                    <a:pt x="16157" y="14895"/>
                  </a:cubicBezTo>
                  <a:cubicBezTo>
                    <a:pt x="15407" y="16205"/>
                    <a:pt x="14383" y="17359"/>
                    <a:pt x="13145" y="18217"/>
                  </a:cubicBezTo>
                  <a:cubicBezTo>
                    <a:pt x="13943" y="16371"/>
                    <a:pt x="14169" y="14502"/>
                    <a:pt x="14145" y="13157"/>
                  </a:cubicBezTo>
                  <a:cubicBezTo>
                    <a:pt x="14121" y="11823"/>
                    <a:pt x="13276" y="10787"/>
                    <a:pt x="12681" y="10251"/>
                  </a:cubicBezTo>
                  <a:cubicBezTo>
                    <a:pt x="11597" y="9275"/>
                    <a:pt x="10359" y="8442"/>
                    <a:pt x="9228" y="7501"/>
                  </a:cubicBezTo>
                  <a:cubicBezTo>
                    <a:pt x="8883" y="8346"/>
                    <a:pt x="8656" y="9263"/>
                    <a:pt x="8561" y="10168"/>
                  </a:cubicBezTo>
                  <a:cubicBezTo>
                    <a:pt x="8014" y="8751"/>
                    <a:pt x="7621" y="7275"/>
                    <a:pt x="7418" y="5775"/>
                  </a:cubicBezTo>
                  <a:cubicBezTo>
                    <a:pt x="6501" y="4763"/>
                    <a:pt x="5704" y="3632"/>
                    <a:pt x="4918" y="2512"/>
                  </a:cubicBezTo>
                  <a:cubicBezTo>
                    <a:pt x="4394" y="1762"/>
                    <a:pt x="3846" y="929"/>
                    <a:pt x="389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33"/>
            <p:cNvSpPr/>
            <p:nvPr/>
          </p:nvSpPr>
          <p:spPr>
            <a:xfrm>
              <a:off x="15651650" y="-2085250"/>
              <a:ext cx="181600" cy="746250"/>
            </a:xfrm>
            <a:custGeom>
              <a:avLst/>
              <a:gdLst/>
              <a:ahLst/>
              <a:cxnLst/>
              <a:rect l="l" t="t" r="r" b="b"/>
              <a:pathLst>
                <a:path w="7264" h="29850" extrusionOk="0">
                  <a:moveTo>
                    <a:pt x="262" y="1"/>
                  </a:moveTo>
                  <a:cubicBezTo>
                    <a:pt x="250" y="1"/>
                    <a:pt x="215" y="13"/>
                    <a:pt x="215" y="48"/>
                  </a:cubicBezTo>
                  <a:cubicBezTo>
                    <a:pt x="0" y="1727"/>
                    <a:pt x="0" y="3203"/>
                    <a:pt x="203" y="4525"/>
                  </a:cubicBezTo>
                  <a:cubicBezTo>
                    <a:pt x="667" y="7394"/>
                    <a:pt x="2144" y="9990"/>
                    <a:pt x="3584" y="12490"/>
                  </a:cubicBezTo>
                  <a:lnTo>
                    <a:pt x="3810" y="12871"/>
                  </a:lnTo>
                  <a:cubicBezTo>
                    <a:pt x="5370" y="15610"/>
                    <a:pt x="6799" y="18324"/>
                    <a:pt x="6977" y="21313"/>
                  </a:cubicBezTo>
                  <a:cubicBezTo>
                    <a:pt x="7168" y="24456"/>
                    <a:pt x="5811" y="27695"/>
                    <a:pt x="3453" y="29778"/>
                  </a:cubicBezTo>
                  <a:cubicBezTo>
                    <a:pt x="3429" y="29802"/>
                    <a:pt x="3429" y="29826"/>
                    <a:pt x="3453" y="29838"/>
                  </a:cubicBezTo>
                  <a:cubicBezTo>
                    <a:pt x="3453" y="29850"/>
                    <a:pt x="3465" y="29850"/>
                    <a:pt x="3477" y="29850"/>
                  </a:cubicBezTo>
                  <a:cubicBezTo>
                    <a:pt x="3489" y="29850"/>
                    <a:pt x="3489" y="29850"/>
                    <a:pt x="3513" y="29826"/>
                  </a:cubicBezTo>
                  <a:cubicBezTo>
                    <a:pt x="5894" y="27730"/>
                    <a:pt x="7263" y="24456"/>
                    <a:pt x="7061" y="21277"/>
                  </a:cubicBezTo>
                  <a:cubicBezTo>
                    <a:pt x="6870" y="18277"/>
                    <a:pt x="5453" y="15550"/>
                    <a:pt x="3882" y="12812"/>
                  </a:cubicBezTo>
                  <a:lnTo>
                    <a:pt x="3656" y="12431"/>
                  </a:lnTo>
                  <a:cubicBezTo>
                    <a:pt x="2227" y="9930"/>
                    <a:pt x="739" y="7347"/>
                    <a:pt x="298" y="4489"/>
                  </a:cubicBezTo>
                  <a:cubicBezTo>
                    <a:pt x="84" y="3168"/>
                    <a:pt x="96" y="1715"/>
                    <a:pt x="310" y="48"/>
                  </a:cubicBezTo>
                  <a:cubicBezTo>
                    <a:pt x="310" y="25"/>
                    <a:pt x="298" y="1"/>
                    <a:pt x="262"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8657208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660"/>
        <p:cNvGrpSpPr/>
        <p:nvPr/>
      </p:nvGrpSpPr>
      <p:grpSpPr>
        <a:xfrm>
          <a:off x="0" y="0"/>
          <a:ext cx="0" cy="0"/>
          <a:chOff x="0" y="0"/>
          <a:chExt cx="0" cy="0"/>
        </a:xfrm>
      </p:grpSpPr>
      <p:sp>
        <p:nvSpPr>
          <p:cNvPr id="661" name="Google Shape;661;p35"/>
          <p:cNvSpPr/>
          <p:nvPr/>
        </p:nvSpPr>
        <p:spPr>
          <a:xfrm>
            <a:off x="1"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F1A12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35"/>
          <p:cNvSpPr/>
          <p:nvPr/>
        </p:nvSpPr>
        <p:spPr>
          <a:xfrm rot="-10166023">
            <a:off x="-4125377" y="5030972"/>
            <a:ext cx="17521725" cy="6488553"/>
          </a:xfrm>
          <a:custGeom>
            <a:avLst/>
            <a:gdLst/>
            <a:ahLst/>
            <a:cxnLst/>
            <a:rect l="l" t="t" r="r" b="b"/>
            <a:pathLst>
              <a:path w="296312" h="116630" extrusionOk="0">
                <a:moveTo>
                  <a:pt x="292401" y="1"/>
                </a:moveTo>
                <a:cubicBezTo>
                  <a:pt x="291015" y="1"/>
                  <a:pt x="289635" y="80"/>
                  <a:pt x="288266" y="232"/>
                </a:cubicBezTo>
                <a:lnTo>
                  <a:pt x="288266" y="232"/>
                </a:lnTo>
                <a:lnTo>
                  <a:pt x="296311" y="214"/>
                </a:lnTo>
                <a:cubicBezTo>
                  <a:pt x="295004" y="70"/>
                  <a:pt x="293699" y="1"/>
                  <a:pt x="292401" y="1"/>
                </a:cubicBezTo>
                <a:close/>
                <a:moveTo>
                  <a:pt x="288266" y="232"/>
                </a:moveTo>
                <a:lnTo>
                  <a:pt x="274594" y="262"/>
                </a:lnTo>
                <a:cubicBezTo>
                  <a:pt x="195180" y="13775"/>
                  <a:pt x="116003" y="28849"/>
                  <a:pt x="37208" y="45458"/>
                </a:cubicBezTo>
                <a:cubicBezTo>
                  <a:pt x="24123" y="48208"/>
                  <a:pt x="8954" y="52375"/>
                  <a:pt x="3906" y="62031"/>
                </a:cubicBezTo>
                <a:cubicBezTo>
                  <a:pt x="1" y="69520"/>
                  <a:pt x="3930" y="77307"/>
                  <a:pt x="7835" y="84153"/>
                </a:cubicBezTo>
                <a:cubicBezTo>
                  <a:pt x="13466" y="94000"/>
                  <a:pt x="19420" y="104179"/>
                  <a:pt x="30385" y="110775"/>
                </a:cubicBezTo>
                <a:cubicBezTo>
                  <a:pt x="36461" y="114430"/>
                  <a:pt x="44554" y="116630"/>
                  <a:pt x="52642" y="116630"/>
                </a:cubicBezTo>
                <a:cubicBezTo>
                  <a:pt x="59151" y="116630"/>
                  <a:pt x="65657" y="115205"/>
                  <a:pt x="71105" y="111966"/>
                </a:cubicBezTo>
                <a:cubicBezTo>
                  <a:pt x="80392" y="106442"/>
                  <a:pt x="84928" y="96857"/>
                  <a:pt x="95155" y="92511"/>
                </a:cubicBezTo>
                <a:cubicBezTo>
                  <a:pt x="99090" y="90838"/>
                  <a:pt x="103123" y="90185"/>
                  <a:pt x="107203" y="90185"/>
                </a:cubicBezTo>
                <a:cubicBezTo>
                  <a:pt x="117494" y="90185"/>
                  <a:pt x="128081" y="94340"/>
                  <a:pt x="138125" y="96762"/>
                </a:cubicBezTo>
                <a:cubicBezTo>
                  <a:pt x="144298" y="98250"/>
                  <a:pt x="150810" y="98957"/>
                  <a:pt x="157430" y="98957"/>
                </a:cubicBezTo>
                <a:cubicBezTo>
                  <a:pt x="185229" y="98957"/>
                  <a:pt x="214923" y="86492"/>
                  <a:pt x="229386" y="67115"/>
                </a:cubicBezTo>
                <a:cubicBezTo>
                  <a:pt x="239280" y="53864"/>
                  <a:pt x="242257" y="38695"/>
                  <a:pt x="250841" y="25027"/>
                </a:cubicBezTo>
                <a:cubicBezTo>
                  <a:pt x="258196" y="13323"/>
                  <a:pt x="272557" y="1976"/>
                  <a:pt x="288266" y="232"/>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63" name="Google Shape;663;p35"/>
          <p:cNvGrpSpPr/>
          <p:nvPr/>
        </p:nvGrpSpPr>
        <p:grpSpPr>
          <a:xfrm>
            <a:off x="7898440" y="1809081"/>
            <a:ext cx="3751867" cy="5091433"/>
            <a:chOff x="8538550" y="-2979400"/>
            <a:chExt cx="1464200" cy="1986875"/>
          </a:xfrm>
        </p:grpSpPr>
        <p:sp>
          <p:nvSpPr>
            <p:cNvPr id="664" name="Google Shape;664;p35"/>
            <p:cNvSpPr/>
            <p:nvPr/>
          </p:nvSpPr>
          <p:spPr>
            <a:xfrm>
              <a:off x="8538550" y="-2291825"/>
              <a:ext cx="437275" cy="1298100"/>
            </a:xfrm>
            <a:custGeom>
              <a:avLst/>
              <a:gdLst/>
              <a:ahLst/>
              <a:cxnLst/>
              <a:rect l="l" t="t" r="r" b="b"/>
              <a:pathLst>
                <a:path w="17491" h="51924" extrusionOk="0">
                  <a:moveTo>
                    <a:pt x="11478" y="51924"/>
                  </a:moveTo>
                  <a:cubicBezTo>
                    <a:pt x="11252" y="48102"/>
                    <a:pt x="10359" y="41863"/>
                    <a:pt x="7359" y="33874"/>
                  </a:cubicBezTo>
                  <a:cubicBezTo>
                    <a:pt x="2180" y="20075"/>
                    <a:pt x="1" y="5811"/>
                    <a:pt x="5180" y="2846"/>
                  </a:cubicBezTo>
                  <a:cubicBezTo>
                    <a:pt x="10169" y="1"/>
                    <a:pt x="17491" y="19479"/>
                    <a:pt x="16431" y="51924"/>
                  </a:cubicBezTo>
                  <a:lnTo>
                    <a:pt x="11705" y="51924"/>
                  </a:lnTo>
                  <a:close/>
                </a:path>
              </a:pathLst>
            </a:custGeom>
            <a:solidFill>
              <a:srgbClr val="004B6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5" name="Google Shape;665;p35"/>
            <p:cNvSpPr/>
            <p:nvPr/>
          </p:nvSpPr>
          <p:spPr>
            <a:xfrm>
              <a:off x="8957650" y="-1597400"/>
              <a:ext cx="198275" cy="603675"/>
            </a:xfrm>
            <a:custGeom>
              <a:avLst/>
              <a:gdLst/>
              <a:ahLst/>
              <a:cxnLst/>
              <a:rect l="l" t="t" r="r" b="b"/>
              <a:pathLst>
                <a:path w="7931" h="24147" extrusionOk="0">
                  <a:moveTo>
                    <a:pt x="3454" y="24147"/>
                  </a:moveTo>
                  <a:cubicBezTo>
                    <a:pt x="3358" y="22301"/>
                    <a:pt x="3061" y="19920"/>
                    <a:pt x="2287" y="17110"/>
                  </a:cubicBezTo>
                  <a:cubicBezTo>
                    <a:pt x="370" y="10121"/>
                    <a:pt x="1" y="2882"/>
                    <a:pt x="2775" y="1382"/>
                  </a:cubicBezTo>
                  <a:cubicBezTo>
                    <a:pt x="5335" y="1"/>
                    <a:pt x="7930" y="8966"/>
                    <a:pt x="6228" y="24147"/>
                  </a:cubicBezTo>
                  <a:close/>
                </a:path>
              </a:pathLst>
            </a:custGeom>
            <a:solidFill>
              <a:srgbClr val="208F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6" name="Google Shape;666;p35"/>
            <p:cNvSpPr/>
            <p:nvPr/>
          </p:nvSpPr>
          <p:spPr>
            <a:xfrm>
              <a:off x="9612500" y="-1847125"/>
              <a:ext cx="294700" cy="853400"/>
            </a:xfrm>
            <a:custGeom>
              <a:avLst/>
              <a:gdLst/>
              <a:ahLst/>
              <a:cxnLst/>
              <a:rect l="l" t="t" r="r" b="b"/>
              <a:pathLst>
                <a:path w="11788" h="34136" extrusionOk="0">
                  <a:moveTo>
                    <a:pt x="4037" y="34136"/>
                  </a:moveTo>
                  <a:cubicBezTo>
                    <a:pt x="4311" y="31505"/>
                    <a:pt x="5025" y="27766"/>
                    <a:pt x="6739" y="23206"/>
                  </a:cubicBezTo>
                  <a:cubicBezTo>
                    <a:pt x="10299" y="13740"/>
                    <a:pt x="11788" y="3942"/>
                    <a:pt x="8228" y="1906"/>
                  </a:cubicBezTo>
                  <a:cubicBezTo>
                    <a:pt x="4882" y="1"/>
                    <a:pt x="0" y="12740"/>
                    <a:pt x="465" y="34136"/>
                  </a:cubicBezTo>
                  <a:close/>
                </a:path>
              </a:pathLst>
            </a:custGeom>
            <a:solidFill>
              <a:srgbClr val="004B6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7" name="Google Shape;667;p35"/>
            <p:cNvSpPr/>
            <p:nvPr/>
          </p:nvSpPr>
          <p:spPr>
            <a:xfrm>
              <a:off x="9786625" y="-1461650"/>
              <a:ext cx="216125" cy="467925"/>
            </a:xfrm>
            <a:custGeom>
              <a:avLst/>
              <a:gdLst/>
              <a:ahLst/>
              <a:cxnLst/>
              <a:rect l="l" t="t" r="r" b="b"/>
              <a:pathLst>
                <a:path w="8645" h="18717" extrusionOk="0">
                  <a:moveTo>
                    <a:pt x="2608" y="18717"/>
                  </a:moveTo>
                  <a:cubicBezTo>
                    <a:pt x="3001" y="17550"/>
                    <a:pt x="3561" y="16217"/>
                    <a:pt x="4346" y="14788"/>
                  </a:cubicBezTo>
                  <a:cubicBezTo>
                    <a:pt x="7097" y="9751"/>
                    <a:pt x="8645" y="4001"/>
                    <a:pt x="6668" y="1905"/>
                  </a:cubicBezTo>
                  <a:cubicBezTo>
                    <a:pt x="4870" y="0"/>
                    <a:pt x="1275" y="6239"/>
                    <a:pt x="1" y="18717"/>
                  </a:cubicBezTo>
                  <a:close/>
                </a:path>
              </a:pathLst>
            </a:custGeom>
            <a:solidFill>
              <a:srgbClr val="208F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8" name="Google Shape;668;p35"/>
            <p:cNvSpPr/>
            <p:nvPr/>
          </p:nvSpPr>
          <p:spPr>
            <a:xfrm>
              <a:off x="8725475" y="-2979400"/>
              <a:ext cx="657850" cy="1985675"/>
            </a:xfrm>
            <a:custGeom>
              <a:avLst/>
              <a:gdLst/>
              <a:ahLst/>
              <a:cxnLst/>
              <a:rect l="l" t="t" r="r" b="b"/>
              <a:pathLst>
                <a:path w="26314" h="79427" extrusionOk="0">
                  <a:moveTo>
                    <a:pt x="18289" y="79427"/>
                  </a:moveTo>
                  <a:cubicBezTo>
                    <a:pt x="18170" y="78022"/>
                    <a:pt x="17932" y="76391"/>
                    <a:pt x="17491" y="74629"/>
                  </a:cubicBezTo>
                  <a:cubicBezTo>
                    <a:pt x="16039" y="68866"/>
                    <a:pt x="18217" y="66675"/>
                    <a:pt x="18527" y="63913"/>
                  </a:cubicBezTo>
                  <a:cubicBezTo>
                    <a:pt x="18837" y="61139"/>
                    <a:pt x="18884" y="58496"/>
                    <a:pt x="16527" y="54424"/>
                  </a:cubicBezTo>
                  <a:cubicBezTo>
                    <a:pt x="14181" y="50364"/>
                    <a:pt x="13276" y="47911"/>
                    <a:pt x="14824" y="40886"/>
                  </a:cubicBezTo>
                  <a:cubicBezTo>
                    <a:pt x="16360" y="33862"/>
                    <a:pt x="15729" y="31147"/>
                    <a:pt x="9847" y="26111"/>
                  </a:cubicBezTo>
                  <a:cubicBezTo>
                    <a:pt x="3966" y="21063"/>
                    <a:pt x="1" y="15276"/>
                    <a:pt x="2442" y="7751"/>
                  </a:cubicBezTo>
                  <a:cubicBezTo>
                    <a:pt x="4882" y="239"/>
                    <a:pt x="13193" y="0"/>
                    <a:pt x="15372" y="11073"/>
                  </a:cubicBezTo>
                  <a:cubicBezTo>
                    <a:pt x="17539" y="22158"/>
                    <a:pt x="19432" y="25361"/>
                    <a:pt x="21873" y="29802"/>
                  </a:cubicBezTo>
                  <a:cubicBezTo>
                    <a:pt x="24313" y="34231"/>
                    <a:pt x="22516" y="40886"/>
                    <a:pt x="21611" y="44946"/>
                  </a:cubicBezTo>
                  <a:cubicBezTo>
                    <a:pt x="20694" y="49006"/>
                    <a:pt x="22051" y="52209"/>
                    <a:pt x="23956" y="55293"/>
                  </a:cubicBezTo>
                  <a:cubicBezTo>
                    <a:pt x="25861" y="58377"/>
                    <a:pt x="26314" y="65258"/>
                    <a:pt x="23956" y="70069"/>
                  </a:cubicBezTo>
                  <a:cubicBezTo>
                    <a:pt x="22539" y="72974"/>
                    <a:pt x="22158" y="76712"/>
                    <a:pt x="22111" y="79427"/>
                  </a:cubicBezTo>
                  <a:lnTo>
                    <a:pt x="18289" y="79427"/>
                  </a:lnTo>
                  <a:close/>
                </a:path>
              </a:pathLst>
            </a:custGeom>
            <a:solidFill>
              <a:srgbClr val="004B6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9" name="Google Shape;669;p35"/>
            <p:cNvSpPr/>
            <p:nvPr/>
          </p:nvSpPr>
          <p:spPr>
            <a:xfrm>
              <a:off x="9321975" y="-2802600"/>
              <a:ext cx="295025" cy="1808875"/>
            </a:xfrm>
            <a:custGeom>
              <a:avLst/>
              <a:gdLst/>
              <a:ahLst/>
              <a:cxnLst/>
              <a:rect l="l" t="t" r="r" b="b"/>
              <a:pathLst>
                <a:path w="11801" h="72355" extrusionOk="0">
                  <a:moveTo>
                    <a:pt x="4240" y="72355"/>
                  </a:moveTo>
                  <a:cubicBezTo>
                    <a:pt x="4168" y="71307"/>
                    <a:pt x="4013" y="70128"/>
                    <a:pt x="3751" y="68878"/>
                  </a:cubicBezTo>
                  <a:cubicBezTo>
                    <a:pt x="2692" y="63866"/>
                    <a:pt x="4644" y="61973"/>
                    <a:pt x="5013" y="59544"/>
                  </a:cubicBezTo>
                  <a:cubicBezTo>
                    <a:pt x="5383" y="57139"/>
                    <a:pt x="5502" y="54829"/>
                    <a:pt x="3597" y="51281"/>
                  </a:cubicBezTo>
                  <a:cubicBezTo>
                    <a:pt x="1692" y="47745"/>
                    <a:pt x="989" y="45602"/>
                    <a:pt x="2561" y="39494"/>
                  </a:cubicBezTo>
                  <a:cubicBezTo>
                    <a:pt x="3668" y="35136"/>
                    <a:pt x="3966" y="33040"/>
                    <a:pt x="1501" y="30028"/>
                  </a:cubicBezTo>
                  <a:cubicBezTo>
                    <a:pt x="191" y="28421"/>
                    <a:pt x="1" y="25111"/>
                    <a:pt x="1870" y="21099"/>
                  </a:cubicBezTo>
                  <a:cubicBezTo>
                    <a:pt x="3751" y="17098"/>
                    <a:pt x="6026" y="9716"/>
                    <a:pt x="3811" y="3811"/>
                  </a:cubicBezTo>
                  <a:cubicBezTo>
                    <a:pt x="3811" y="3811"/>
                    <a:pt x="3335" y="2084"/>
                    <a:pt x="4001" y="1037"/>
                  </a:cubicBezTo>
                  <a:cubicBezTo>
                    <a:pt x="4668" y="1"/>
                    <a:pt x="7919" y="3692"/>
                    <a:pt x="8181" y="10704"/>
                  </a:cubicBezTo>
                  <a:cubicBezTo>
                    <a:pt x="8454" y="17729"/>
                    <a:pt x="5978" y="21182"/>
                    <a:pt x="7573" y="23873"/>
                  </a:cubicBezTo>
                  <a:cubicBezTo>
                    <a:pt x="11800" y="31016"/>
                    <a:pt x="10395" y="35029"/>
                    <a:pt x="8300" y="43042"/>
                  </a:cubicBezTo>
                  <a:cubicBezTo>
                    <a:pt x="7383" y="46578"/>
                    <a:pt x="8454" y="49364"/>
                    <a:pt x="10002" y="52043"/>
                  </a:cubicBezTo>
                  <a:cubicBezTo>
                    <a:pt x="11550" y="54722"/>
                    <a:pt x="11705" y="60722"/>
                    <a:pt x="9490" y="64902"/>
                  </a:cubicBezTo>
                  <a:cubicBezTo>
                    <a:pt x="8288" y="67199"/>
                    <a:pt x="7800" y="70069"/>
                    <a:pt x="7621" y="72355"/>
                  </a:cubicBezTo>
                  <a:lnTo>
                    <a:pt x="4240" y="72355"/>
                  </a:lnTo>
                  <a:close/>
                </a:path>
              </a:pathLst>
            </a:custGeom>
            <a:solidFill>
              <a:srgbClr val="F1A12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0" name="Google Shape;670;p35"/>
            <p:cNvSpPr/>
            <p:nvPr/>
          </p:nvSpPr>
          <p:spPr>
            <a:xfrm>
              <a:off x="8993675" y="-1521775"/>
              <a:ext cx="122650" cy="528350"/>
            </a:xfrm>
            <a:custGeom>
              <a:avLst/>
              <a:gdLst/>
              <a:ahLst/>
              <a:cxnLst/>
              <a:rect l="l" t="t" r="r" b="b"/>
              <a:pathLst>
                <a:path w="4906" h="21134" extrusionOk="0">
                  <a:moveTo>
                    <a:pt x="1655" y="393"/>
                  </a:moveTo>
                  <a:cubicBezTo>
                    <a:pt x="1608" y="274"/>
                    <a:pt x="1643" y="119"/>
                    <a:pt x="1727" y="60"/>
                  </a:cubicBezTo>
                  <a:cubicBezTo>
                    <a:pt x="1822" y="0"/>
                    <a:pt x="1941" y="36"/>
                    <a:pt x="1977" y="155"/>
                  </a:cubicBezTo>
                  <a:cubicBezTo>
                    <a:pt x="1977" y="179"/>
                    <a:pt x="2274" y="893"/>
                    <a:pt x="2655" y="2215"/>
                  </a:cubicBezTo>
                  <a:lnTo>
                    <a:pt x="2751" y="762"/>
                  </a:lnTo>
                  <a:cubicBezTo>
                    <a:pt x="2751" y="679"/>
                    <a:pt x="2810" y="607"/>
                    <a:pt x="2894" y="619"/>
                  </a:cubicBezTo>
                  <a:cubicBezTo>
                    <a:pt x="2965" y="631"/>
                    <a:pt x="3013" y="715"/>
                    <a:pt x="3013" y="798"/>
                  </a:cubicBezTo>
                  <a:lnTo>
                    <a:pt x="2858" y="2953"/>
                  </a:lnTo>
                  <a:cubicBezTo>
                    <a:pt x="3025" y="3584"/>
                    <a:pt x="3191" y="4310"/>
                    <a:pt x="3346" y="5132"/>
                  </a:cubicBezTo>
                  <a:lnTo>
                    <a:pt x="3679" y="3429"/>
                  </a:lnTo>
                  <a:cubicBezTo>
                    <a:pt x="3691" y="3346"/>
                    <a:pt x="3763" y="3286"/>
                    <a:pt x="3822" y="3310"/>
                  </a:cubicBezTo>
                  <a:cubicBezTo>
                    <a:pt x="3882" y="3346"/>
                    <a:pt x="3929" y="3429"/>
                    <a:pt x="3918" y="3524"/>
                  </a:cubicBezTo>
                  <a:lnTo>
                    <a:pt x="3465" y="5787"/>
                  </a:lnTo>
                  <a:cubicBezTo>
                    <a:pt x="3632" y="6644"/>
                    <a:pt x="3763" y="7584"/>
                    <a:pt x="3906" y="8608"/>
                  </a:cubicBezTo>
                  <a:lnTo>
                    <a:pt x="4227" y="7156"/>
                  </a:lnTo>
                  <a:cubicBezTo>
                    <a:pt x="4239" y="7061"/>
                    <a:pt x="4310" y="7025"/>
                    <a:pt x="4382" y="7037"/>
                  </a:cubicBezTo>
                  <a:cubicBezTo>
                    <a:pt x="4441" y="7061"/>
                    <a:pt x="4477" y="7156"/>
                    <a:pt x="4465" y="7239"/>
                  </a:cubicBezTo>
                  <a:lnTo>
                    <a:pt x="3989" y="9358"/>
                  </a:lnTo>
                  <a:cubicBezTo>
                    <a:pt x="4108" y="10442"/>
                    <a:pt x="4179" y="11609"/>
                    <a:pt x="4227" y="12835"/>
                  </a:cubicBezTo>
                  <a:lnTo>
                    <a:pt x="4656" y="11502"/>
                  </a:lnTo>
                  <a:cubicBezTo>
                    <a:pt x="4691" y="11406"/>
                    <a:pt x="4763" y="11383"/>
                    <a:pt x="4822" y="11406"/>
                  </a:cubicBezTo>
                  <a:cubicBezTo>
                    <a:pt x="4882" y="11442"/>
                    <a:pt x="4906" y="11549"/>
                    <a:pt x="4882" y="11633"/>
                  </a:cubicBezTo>
                  <a:lnTo>
                    <a:pt x="4239" y="13633"/>
                  </a:lnTo>
                  <a:cubicBezTo>
                    <a:pt x="4251" y="14800"/>
                    <a:pt x="4239" y="16038"/>
                    <a:pt x="4179" y="17336"/>
                  </a:cubicBezTo>
                  <a:lnTo>
                    <a:pt x="4549" y="16633"/>
                  </a:lnTo>
                  <a:cubicBezTo>
                    <a:pt x="4596" y="16562"/>
                    <a:pt x="4680" y="16550"/>
                    <a:pt x="4727" y="16609"/>
                  </a:cubicBezTo>
                  <a:cubicBezTo>
                    <a:pt x="4787" y="16669"/>
                    <a:pt x="4810" y="16764"/>
                    <a:pt x="4763" y="16847"/>
                  </a:cubicBezTo>
                  <a:lnTo>
                    <a:pt x="4156" y="17990"/>
                  </a:lnTo>
                  <a:cubicBezTo>
                    <a:pt x="4096" y="18991"/>
                    <a:pt x="3989" y="20003"/>
                    <a:pt x="3870" y="21050"/>
                  </a:cubicBezTo>
                  <a:lnTo>
                    <a:pt x="4275" y="20384"/>
                  </a:lnTo>
                  <a:cubicBezTo>
                    <a:pt x="4310" y="20312"/>
                    <a:pt x="4394" y="20300"/>
                    <a:pt x="4453" y="20360"/>
                  </a:cubicBezTo>
                  <a:cubicBezTo>
                    <a:pt x="4513" y="20419"/>
                    <a:pt x="4513" y="20515"/>
                    <a:pt x="4465" y="20598"/>
                  </a:cubicBezTo>
                  <a:lnTo>
                    <a:pt x="4156" y="21134"/>
                  </a:lnTo>
                  <a:lnTo>
                    <a:pt x="3477" y="21134"/>
                  </a:lnTo>
                  <a:cubicBezTo>
                    <a:pt x="3525" y="20777"/>
                    <a:pt x="3572" y="20419"/>
                    <a:pt x="3596" y="20062"/>
                  </a:cubicBezTo>
                  <a:cubicBezTo>
                    <a:pt x="3406" y="19729"/>
                    <a:pt x="2929" y="18943"/>
                    <a:pt x="2453" y="18538"/>
                  </a:cubicBezTo>
                  <a:cubicBezTo>
                    <a:pt x="2394" y="18491"/>
                    <a:pt x="2382" y="18395"/>
                    <a:pt x="2405" y="18300"/>
                  </a:cubicBezTo>
                  <a:cubicBezTo>
                    <a:pt x="2441" y="18229"/>
                    <a:pt x="2524" y="18193"/>
                    <a:pt x="2572" y="18241"/>
                  </a:cubicBezTo>
                  <a:cubicBezTo>
                    <a:pt x="2989" y="18586"/>
                    <a:pt x="3394" y="19193"/>
                    <a:pt x="3644" y="19598"/>
                  </a:cubicBezTo>
                  <a:cubicBezTo>
                    <a:pt x="3715" y="18776"/>
                    <a:pt x="3775" y="17990"/>
                    <a:pt x="3822" y="17217"/>
                  </a:cubicBezTo>
                  <a:cubicBezTo>
                    <a:pt x="3477" y="16824"/>
                    <a:pt x="2370" y="15633"/>
                    <a:pt x="1739" y="15300"/>
                  </a:cubicBezTo>
                  <a:cubicBezTo>
                    <a:pt x="1679" y="15264"/>
                    <a:pt x="1655" y="15157"/>
                    <a:pt x="1667" y="15073"/>
                  </a:cubicBezTo>
                  <a:cubicBezTo>
                    <a:pt x="1691" y="14978"/>
                    <a:pt x="1774" y="14942"/>
                    <a:pt x="1834" y="14978"/>
                  </a:cubicBezTo>
                  <a:cubicBezTo>
                    <a:pt x="2405" y="15300"/>
                    <a:pt x="3382" y="16312"/>
                    <a:pt x="3834" y="16800"/>
                  </a:cubicBezTo>
                  <a:cubicBezTo>
                    <a:pt x="3870" y="15966"/>
                    <a:pt x="3882" y="15181"/>
                    <a:pt x="3882" y="14383"/>
                  </a:cubicBezTo>
                  <a:cubicBezTo>
                    <a:pt x="3537" y="14002"/>
                    <a:pt x="2429" y="12752"/>
                    <a:pt x="1381" y="12156"/>
                  </a:cubicBezTo>
                  <a:cubicBezTo>
                    <a:pt x="1322" y="12121"/>
                    <a:pt x="1298" y="12025"/>
                    <a:pt x="1322" y="11930"/>
                  </a:cubicBezTo>
                  <a:cubicBezTo>
                    <a:pt x="1358" y="11847"/>
                    <a:pt x="1429" y="11811"/>
                    <a:pt x="1489" y="11847"/>
                  </a:cubicBezTo>
                  <a:cubicBezTo>
                    <a:pt x="2429" y="12383"/>
                    <a:pt x="3417" y="13430"/>
                    <a:pt x="3882" y="13954"/>
                  </a:cubicBezTo>
                  <a:cubicBezTo>
                    <a:pt x="3882" y="13573"/>
                    <a:pt x="3870" y="13192"/>
                    <a:pt x="3858" y="12823"/>
                  </a:cubicBezTo>
                  <a:cubicBezTo>
                    <a:pt x="3525" y="12406"/>
                    <a:pt x="2394" y="10990"/>
                    <a:pt x="893" y="10025"/>
                  </a:cubicBezTo>
                  <a:cubicBezTo>
                    <a:pt x="834" y="9978"/>
                    <a:pt x="798" y="9894"/>
                    <a:pt x="834" y="9799"/>
                  </a:cubicBezTo>
                  <a:cubicBezTo>
                    <a:pt x="858" y="9716"/>
                    <a:pt x="941" y="9680"/>
                    <a:pt x="1000" y="9728"/>
                  </a:cubicBezTo>
                  <a:cubicBezTo>
                    <a:pt x="2310" y="10573"/>
                    <a:pt x="3346" y="11752"/>
                    <a:pt x="3822" y="12347"/>
                  </a:cubicBezTo>
                  <a:cubicBezTo>
                    <a:pt x="3763" y="11025"/>
                    <a:pt x="3656" y="9787"/>
                    <a:pt x="3525" y="8656"/>
                  </a:cubicBezTo>
                  <a:cubicBezTo>
                    <a:pt x="3036" y="8287"/>
                    <a:pt x="1143" y="6846"/>
                    <a:pt x="108" y="6382"/>
                  </a:cubicBezTo>
                  <a:cubicBezTo>
                    <a:pt x="48" y="6346"/>
                    <a:pt x="0" y="6263"/>
                    <a:pt x="24" y="6168"/>
                  </a:cubicBezTo>
                  <a:cubicBezTo>
                    <a:pt x="48" y="6084"/>
                    <a:pt x="119" y="6037"/>
                    <a:pt x="179" y="6072"/>
                  </a:cubicBezTo>
                  <a:cubicBezTo>
                    <a:pt x="1155" y="6501"/>
                    <a:pt x="2810" y="7715"/>
                    <a:pt x="3477" y="8239"/>
                  </a:cubicBezTo>
                  <a:cubicBezTo>
                    <a:pt x="3382" y="7394"/>
                    <a:pt x="3239" y="6620"/>
                    <a:pt x="3108" y="5894"/>
                  </a:cubicBezTo>
                  <a:cubicBezTo>
                    <a:pt x="2620" y="5596"/>
                    <a:pt x="822" y="4501"/>
                    <a:pt x="358" y="4263"/>
                  </a:cubicBezTo>
                  <a:cubicBezTo>
                    <a:pt x="298" y="4239"/>
                    <a:pt x="262" y="4132"/>
                    <a:pt x="286" y="4048"/>
                  </a:cubicBezTo>
                  <a:cubicBezTo>
                    <a:pt x="310" y="3953"/>
                    <a:pt x="369" y="3905"/>
                    <a:pt x="441" y="3941"/>
                  </a:cubicBezTo>
                  <a:cubicBezTo>
                    <a:pt x="858" y="4144"/>
                    <a:pt x="2382" y="5072"/>
                    <a:pt x="3036" y="5453"/>
                  </a:cubicBezTo>
                  <a:cubicBezTo>
                    <a:pt x="2858" y="4525"/>
                    <a:pt x="2667" y="3703"/>
                    <a:pt x="2489" y="3012"/>
                  </a:cubicBezTo>
                  <a:cubicBezTo>
                    <a:pt x="2013" y="2774"/>
                    <a:pt x="858" y="2203"/>
                    <a:pt x="584" y="2084"/>
                  </a:cubicBezTo>
                  <a:cubicBezTo>
                    <a:pt x="524" y="2048"/>
                    <a:pt x="477" y="1965"/>
                    <a:pt x="489" y="1869"/>
                  </a:cubicBezTo>
                  <a:cubicBezTo>
                    <a:pt x="500" y="1786"/>
                    <a:pt x="584" y="1738"/>
                    <a:pt x="643" y="1750"/>
                  </a:cubicBezTo>
                  <a:cubicBezTo>
                    <a:pt x="893" y="1858"/>
                    <a:pt x="1834" y="2322"/>
                    <a:pt x="2370" y="2584"/>
                  </a:cubicBezTo>
                  <a:cubicBezTo>
                    <a:pt x="1965" y="1167"/>
                    <a:pt x="1655" y="417"/>
                    <a:pt x="1655" y="393"/>
                  </a:cubicBezTo>
                  <a:close/>
                  <a:moveTo>
                    <a:pt x="3072" y="21122"/>
                  </a:moveTo>
                  <a:lnTo>
                    <a:pt x="3370" y="21122"/>
                  </a:lnTo>
                  <a:cubicBezTo>
                    <a:pt x="3156" y="20729"/>
                    <a:pt x="2870" y="20217"/>
                    <a:pt x="2655" y="20015"/>
                  </a:cubicBezTo>
                  <a:cubicBezTo>
                    <a:pt x="2596" y="19967"/>
                    <a:pt x="2513" y="19979"/>
                    <a:pt x="2477" y="20050"/>
                  </a:cubicBezTo>
                  <a:cubicBezTo>
                    <a:pt x="2429" y="20134"/>
                    <a:pt x="2453" y="20229"/>
                    <a:pt x="2501" y="20288"/>
                  </a:cubicBezTo>
                  <a:cubicBezTo>
                    <a:pt x="2679" y="20443"/>
                    <a:pt x="2894" y="20788"/>
                    <a:pt x="3072" y="21122"/>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35"/>
            <p:cNvSpPr/>
            <p:nvPr/>
          </p:nvSpPr>
          <p:spPr>
            <a:xfrm>
              <a:off x="8919550" y="-2859150"/>
              <a:ext cx="380725" cy="1865125"/>
            </a:xfrm>
            <a:custGeom>
              <a:avLst/>
              <a:gdLst/>
              <a:ahLst/>
              <a:cxnLst/>
              <a:rect l="l" t="t" r="r" b="b"/>
              <a:pathLst>
                <a:path w="15229" h="74605" extrusionOk="0">
                  <a:moveTo>
                    <a:pt x="167" y="524"/>
                  </a:moveTo>
                  <a:cubicBezTo>
                    <a:pt x="60" y="489"/>
                    <a:pt x="1" y="346"/>
                    <a:pt x="36" y="203"/>
                  </a:cubicBezTo>
                  <a:cubicBezTo>
                    <a:pt x="60" y="72"/>
                    <a:pt x="167" y="1"/>
                    <a:pt x="263" y="24"/>
                  </a:cubicBezTo>
                  <a:cubicBezTo>
                    <a:pt x="275" y="24"/>
                    <a:pt x="4394" y="1501"/>
                    <a:pt x="5918" y="8442"/>
                  </a:cubicBezTo>
                  <a:cubicBezTo>
                    <a:pt x="6061" y="9097"/>
                    <a:pt x="6216" y="9787"/>
                    <a:pt x="6347" y="10442"/>
                  </a:cubicBezTo>
                  <a:cubicBezTo>
                    <a:pt x="7478" y="15681"/>
                    <a:pt x="7918" y="17753"/>
                    <a:pt x="10181" y="22098"/>
                  </a:cubicBezTo>
                  <a:cubicBezTo>
                    <a:pt x="11466" y="24575"/>
                    <a:pt x="12562" y="26897"/>
                    <a:pt x="13014" y="29468"/>
                  </a:cubicBezTo>
                  <a:cubicBezTo>
                    <a:pt x="13455" y="32052"/>
                    <a:pt x="13240" y="34898"/>
                    <a:pt x="11847" y="38362"/>
                  </a:cubicBezTo>
                  <a:cubicBezTo>
                    <a:pt x="10323" y="42196"/>
                    <a:pt x="11716" y="45542"/>
                    <a:pt x="13133" y="48923"/>
                  </a:cubicBezTo>
                  <a:cubicBezTo>
                    <a:pt x="14169" y="51435"/>
                    <a:pt x="15229" y="53960"/>
                    <a:pt x="15157" y="56757"/>
                  </a:cubicBezTo>
                  <a:cubicBezTo>
                    <a:pt x="15098" y="58877"/>
                    <a:pt x="14693" y="60532"/>
                    <a:pt x="14252" y="62330"/>
                  </a:cubicBezTo>
                  <a:cubicBezTo>
                    <a:pt x="13526" y="65199"/>
                    <a:pt x="12728" y="68449"/>
                    <a:pt x="13145" y="74605"/>
                  </a:cubicBezTo>
                  <a:lnTo>
                    <a:pt x="12776" y="74605"/>
                  </a:lnTo>
                  <a:cubicBezTo>
                    <a:pt x="12359" y="68390"/>
                    <a:pt x="13169" y="65080"/>
                    <a:pt x="13907" y="62163"/>
                  </a:cubicBezTo>
                  <a:cubicBezTo>
                    <a:pt x="14336" y="60389"/>
                    <a:pt x="14741" y="58770"/>
                    <a:pt x="14800" y="56734"/>
                  </a:cubicBezTo>
                  <a:cubicBezTo>
                    <a:pt x="14872" y="54079"/>
                    <a:pt x="13848" y="51614"/>
                    <a:pt x="12812" y="49161"/>
                  </a:cubicBezTo>
                  <a:cubicBezTo>
                    <a:pt x="11359" y="45661"/>
                    <a:pt x="9895" y="42196"/>
                    <a:pt x="11538" y="38112"/>
                  </a:cubicBezTo>
                  <a:cubicBezTo>
                    <a:pt x="12871" y="34779"/>
                    <a:pt x="13086" y="32052"/>
                    <a:pt x="12657" y="29576"/>
                  </a:cubicBezTo>
                  <a:cubicBezTo>
                    <a:pt x="12217" y="27075"/>
                    <a:pt x="11133" y="24813"/>
                    <a:pt x="9871" y="22384"/>
                  </a:cubicBezTo>
                  <a:cubicBezTo>
                    <a:pt x="7573" y="17979"/>
                    <a:pt x="7133" y="15883"/>
                    <a:pt x="5990" y="10585"/>
                  </a:cubicBezTo>
                  <a:cubicBezTo>
                    <a:pt x="5859" y="9990"/>
                    <a:pt x="5716" y="9359"/>
                    <a:pt x="5561" y="8573"/>
                  </a:cubicBezTo>
                  <a:cubicBezTo>
                    <a:pt x="4096" y="1917"/>
                    <a:pt x="179" y="524"/>
                    <a:pt x="167" y="524"/>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35"/>
            <p:cNvSpPr/>
            <p:nvPr/>
          </p:nvSpPr>
          <p:spPr>
            <a:xfrm>
              <a:off x="9424675" y="-2726700"/>
              <a:ext cx="132775" cy="1732675"/>
            </a:xfrm>
            <a:custGeom>
              <a:avLst/>
              <a:gdLst/>
              <a:ahLst/>
              <a:cxnLst/>
              <a:rect l="l" t="t" r="r" b="b"/>
              <a:pathLst>
                <a:path w="5311" h="69307" extrusionOk="0">
                  <a:moveTo>
                    <a:pt x="1203" y="429"/>
                  </a:moveTo>
                  <a:cubicBezTo>
                    <a:pt x="1144" y="310"/>
                    <a:pt x="1167" y="167"/>
                    <a:pt x="1263" y="72"/>
                  </a:cubicBezTo>
                  <a:cubicBezTo>
                    <a:pt x="1346" y="1"/>
                    <a:pt x="1465" y="25"/>
                    <a:pt x="1513" y="144"/>
                  </a:cubicBezTo>
                  <a:cubicBezTo>
                    <a:pt x="1525" y="167"/>
                    <a:pt x="4323" y="5882"/>
                    <a:pt x="2001" y="13336"/>
                  </a:cubicBezTo>
                  <a:cubicBezTo>
                    <a:pt x="536" y="18063"/>
                    <a:pt x="1263" y="20479"/>
                    <a:pt x="2084" y="23194"/>
                  </a:cubicBezTo>
                  <a:cubicBezTo>
                    <a:pt x="2513" y="24647"/>
                    <a:pt x="2977" y="26183"/>
                    <a:pt x="3168" y="28195"/>
                  </a:cubicBezTo>
                  <a:cubicBezTo>
                    <a:pt x="3370" y="30516"/>
                    <a:pt x="2799" y="32921"/>
                    <a:pt x="2215" y="35374"/>
                  </a:cubicBezTo>
                  <a:cubicBezTo>
                    <a:pt x="1322" y="39101"/>
                    <a:pt x="429" y="42875"/>
                    <a:pt x="2334" y="46352"/>
                  </a:cubicBezTo>
                  <a:cubicBezTo>
                    <a:pt x="3965" y="49304"/>
                    <a:pt x="4882" y="51507"/>
                    <a:pt x="5096" y="53674"/>
                  </a:cubicBezTo>
                  <a:cubicBezTo>
                    <a:pt x="5311" y="55853"/>
                    <a:pt x="4823" y="57972"/>
                    <a:pt x="3668" y="60770"/>
                  </a:cubicBezTo>
                  <a:cubicBezTo>
                    <a:pt x="2751" y="62985"/>
                    <a:pt x="2382" y="66247"/>
                    <a:pt x="2275" y="69307"/>
                  </a:cubicBezTo>
                  <a:lnTo>
                    <a:pt x="1906" y="69307"/>
                  </a:lnTo>
                  <a:cubicBezTo>
                    <a:pt x="2025" y="66176"/>
                    <a:pt x="2394" y="62818"/>
                    <a:pt x="3346" y="60520"/>
                  </a:cubicBezTo>
                  <a:cubicBezTo>
                    <a:pt x="4465" y="57817"/>
                    <a:pt x="4930" y="55781"/>
                    <a:pt x="4727" y="53734"/>
                  </a:cubicBezTo>
                  <a:cubicBezTo>
                    <a:pt x="4525" y="51662"/>
                    <a:pt x="3644" y="49531"/>
                    <a:pt x="2037" y="46649"/>
                  </a:cubicBezTo>
                  <a:cubicBezTo>
                    <a:pt x="1" y="42970"/>
                    <a:pt x="929" y="39053"/>
                    <a:pt x="1858" y="35219"/>
                  </a:cubicBezTo>
                  <a:cubicBezTo>
                    <a:pt x="2418" y="32814"/>
                    <a:pt x="2989" y="30457"/>
                    <a:pt x="2799" y="28254"/>
                  </a:cubicBezTo>
                  <a:cubicBezTo>
                    <a:pt x="2620" y="26302"/>
                    <a:pt x="2168" y="24801"/>
                    <a:pt x="1739" y="23373"/>
                  </a:cubicBezTo>
                  <a:cubicBezTo>
                    <a:pt x="894" y="20551"/>
                    <a:pt x="143" y="18051"/>
                    <a:pt x="1667" y="13133"/>
                  </a:cubicBezTo>
                  <a:cubicBezTo>
                    <a:pt x="3906" y="5942"/>
                    <a:pt x="1215" y="441"/>
                    <a:pt x="1203" y="429"/>
                  </a:cubicBezTo>
                  <a:close/>
                </a:path>
              </a:pathLst>
            </a:custGeom>
            <a:solidFill>
              <a:srgbClr val="EB6D19"/>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3" name="Google Shape;673;p35"/>
            <p:cNvSpPr/>
            <p:nvPr/>
          </p:nvSpPr>
          <p:spPr>
            <a:xfrm>
              <a:off x="9637800" y="-1732525"/>
              <a:ext cx="197975" cy="738800"/>
            </a:xfrm>
            <a:custGeom>
              <a:avLst/>
              <a:gdLst/>
              <a:ahLst/>
              <a:cxnLst/>
              <a:rect l="l" t="t" r="r" b="b"/>
              <a:pathLst>
                <a:path w="7919" h="29552" extrusionOk="0">
                  <a:moveTo>
                    <a:pt x="6216" y="203"/>
                  </a:moveTo>
                  <a:cubicBezTo>
                    <a:pt x="6275" y="96"/>
                    <a:pt x="6394" y="60"/>
                    <a:pt x="6466" y="143"/>
                  </a:cubicBezTo>
                  <a:cubicBezTo>
                    <a:pt x="6561" y="227"/>
                    <a:pt x="6573" y="393"/>
                    <a:pt x="6513" y="501"/>
                  </a:cubicBezTo>
                  <a:cubicBezTo>
                    <a:pt x="6501" y="524"/>
                    <a:pt x="5537" y="2382"/>
                    <a:pt x="4430" y="5966"/>
                  </a:cubicBezTo>
                  <a:cubicBezTo>
                    <a:pt x="5001" y="5335"/>
                    <a:pt x="6037" y="4334"/>
                    <a:pt x="7716" y="3418"/>
                  </a:cubicBezTo>
                  <a:cubicBezTo>
                    <a:pt x="7787" y="3394"/>
                    <a:pt x="7859" y="3441"/>
                    <a:pt x="7882" y="3513"/>
                  </a:cubicBezTo>
                  <a:cubicBezTo>
                    <a:pt x="7918" y="3608"/>
                    <a:pt x="7882" y="3691"/>
                    <a:pt x="7811" y="3739"/>
                  </a:cubicBezTo>
                  <a:cubicBezTo>
                    <a:pt x="5620" y="4930"/>
                    <a:pt x="4549" y="6228"/>
                    <a:pt x="4215" y="6704"/>
                  </a:cubicBezTo>
                  <a:cubicBezTo>
                    <a:pt x="3977" y="7501"/>
                    <a:pt x="3739" y="8383"/>
                    <a:pt x="3489" y="9335"/>
                  </a:cubicBezTo>
                  <a:cubicBezTo>
                    <a:pt x="4001" y="8978"/>
                    <a:pt x="5084" y="8335"/>
                    <a:pt x="7335" y="7537"/>
                  </a:cubicBezTo>
                  <a:cubicBezTo>
                    <a:pt x="7394" y="7501"/>
                    <a:pt x="7466" y="7561"/>
                    <a:pt x="7490" y="7656"/>
                  </a:cubicBezTo>
                  <a:cubicBezTo>
                    <a:pt x="7501" y="7740"/>
                    <a:pt x="7454" y="7835"/>
                    <a:pt x="7394" y="7859"/>
                  </a:cubicBezTo>
                  <a:cubicBezTo>
                    <a:pt x="4644" y="8847"/>
                    <a:pt x="3656" y="9549"/>
                    <a:pt x="3382" y="9811"/>
                  </a:cubicBezTo>
                  <a:cubicBezTo>
                    <a:pt x="3156" y="10740"/>
                    <a:pt x="2929" y="11764"/>
                    <a:pt x="2727" y="12824"/>
                  </a:cubicBezTo>
                  <a:cubicBezTo>
                    <a:pt x="3287" y="12562"/>
                    <a:pt x="4644" y="11978"/>
                    <a:pt x="6561" y="11573"/>
                  </a:cubicBezTo>
                  <a:cubicBezTo>
                    <a:pt x="6632" y="11562"/>
                    <a:pt x="6692" y="11621"/>
                    <a:pt x="6692" y="11716"/>
                  </a:cubicBezTo>
                  <a:cubicBezTo>
                    <a:pt x="6716" y="11800"/>
                    <a:pt x="6668" y="11895"/>
                    <a:pt x="6597" y="11907"/>
                  </a:cubicBezTo>
                  <a:cubicBezTo>
                    <a:pt x="4477" y="12347"/>
                    <a:pt x="3060" y="13002"/>
                    <a:pt x="2644" y="13216"/>
                  </a:cubicBezTo>
                  <a:cubicBezTo>
                    <a:pt x="2572" y="13633"/>
                    <a:pt x="2489" y="14062"/>
                    <a:pt x="2406" y="14514"/>
                  </a:cubicBezTo>
                  <a:cubicBezTo>
                    <a:pt x="2977" y="14252"/>
                    <a:pt x="4287" y="13705"/>
                    <a:pt x="5561" y="13419"/>
                  </a:cubicBezTo>
                  <a:cubicBezTo>
                    <a:pt x="5644" y="13407"/>
                    <a:pt x="5704" y="13467"/>
                    <a:pt x="5715" y="13562"/>
                  </a:cubicBezTo>
                  <a:cubicBezTo>
                    <a:pt x="5727" y="13645"/>
                    <a:pt x="5680" y="13740"/>
                    <a:pt x="5608" y="13752"/>
                  </a:cubicBezTo>
                  <a:cubicBezTo>
                    <a:pt x="4227" y="14050"/>
                    <a:pt x="2787" y="14693"/>
                    <a:pt x="2346" y="14883"/>
                  </a:cubicBezTo>
                  <a:cubicBezTo>
                    <a:pt x="2108" y="16312"/>
                    <a:pt x="1905" y="17860"/>
                    <a:pt x="1727" y="19491"/>
                  </a:cubicBezTo>
                  <a:cubicBezTo>
                    <a:pt x="2167" y="19301"/>
                    <a:pt x="3156" y="18896"/>
                    <a:pt x="4239" y="18693"/>
                  </a:cubicBezTo>
                  <a:cubicBezTo>
                    <a:pt x="4311" y="18681"/>
                    <a:pt x="4370" y="18741"/>
                    <a:pt x="4370" y="18836"/>
                  </a:cubicBezTo>
                  <a:cubicBezTo>
                    <a:pt x="4394" y="18931"/>
                    <a:pt x="4334" y="19015"/>
                    <a:pt x="4275" y="19039"/>
                  </a:cubicBezTo>
                  <a:cubicBezTo>
                    <a:pt x="3096" y="19253"/>
                    <a:pt x="2048" y="19705"/>
                    <a:pt x="1691" y="19872"/>
                  </a:cubicBezTo>
                  <a:cubicBezTo>
                    <a:pt x="1560" y="21217"/>
                    <a:pt x="1441" y="22646"/>
                    <a:pt x="1370" y="24134"/>
                  </a:cubicBezTo>
                  <a:cubicBezTo>
                    <a:pt x="1715" y="23861"/>
                    <a:pt x="2334" y="23396"/>
                    <a:pt x="3120" y="23111"/>
                  </a:cubicBezTo>
                  <a:cubicBezTo>
                    <a:pt x="3179" y="23087"/>
                    <a:pt x="3263" y="23146"/>
                    <a:pt x="3275" y="23230"/>
                  </a:cubicBezTo>
                  <a:cubicBezTo>
                    <a:pt x="3287" y="23325"/>
                    <a:pt x="3239" y="23408"/>
                    <a:pt x="3179" y="23444"/>
                  </a:cubicBezTo>
                  <a:cubicBezTo>
                    <a:pt x="2275" y="23765"/>
                    <a:pt x="1608" y="24337"/>
                    <a:pt x="1358" y="24551"/>
                  </a:cubicBezTo>
                  <a:cubicBezTo>
                    <a:pt x="1298" y="25658"/>
                    <a:pt x="1263" y="26790"/>
                    <a:pt x="1251" y="27944"/>
                  </a:cubicBezTo>
                  <a:cubicBezTo>
                    <a:pt x="1560" y="27623"/>
                    <a:pt x="2084" y="27135"/>
                    <a:pt x="2620" y="26873"/>
                  </a:cubicBezTo>
                  <a:cubicBezTo>
                    <a:pt x="2679" y="26849"/>
                    <a:pt x="2751" y="26897"/>
                    <a:pt x="2787" y="26980"/>
                  </a:cubicBezTo>
                  <a:cubicBezTo>
                    <a:pt x="2810" y="27075"/>
                    <a:pt x="2763" y="27159"/>
                    <a:pt x="2703" y="27206"/>
                  </a:cubicBezTo>
                  <a:cubicBezTo>
                    <a:pt x="2096" y="27504"/>
                    <a:pt x="1489" y="28123"/>
                    <a:pt x="1251" y="28397"/>
                  </a:cubicBezTo>
                  <a:lnTo>
                    <a:pt x="1251" y="29242"/>
                  </a:lnTo>
                  <a:cubicBezTo>
                    <a:pt x="1501" y="28945"/>
                    <a:pt x="1894" y="28516"/>
                    <a:pt x="2215" y="28325"/>
                  </a:cubicBezTo>
                  <a:cubicBezTo>
                    <a:pt x="2275" y="28278"/>
                    <a:pt x="2346" y="28325"/>
                    <a:pt x="2382" y="28409"/>
                  </a:cubicBezTo>
                  <a:cubicBezTo>
                    <a:pt x="2406" y="28504"/>
                    <a:pt x="2382" y="28587"/>
                    <a:pt x="2322" y="28635"/>
                  </a:cubicBezTo>
                  <a:cubicBezTo>
                    <a:pt x="2013" y="28826"/>
                    <a:pt x="1620" y="29242"/>
                    <a:pt x="1382" y="29540"/>
                  </a:cubicBezTo>
                  <a:lnTo>
                    <a:pt x="882" y="29540"/>
                  </a:lnTo>
                  <a:cubicBezTo>
                    <a:pt x="882" y="29040"/>
                    <a:pt x="882" y="28540"/>
                    <a:pt x="893" y="28040"/>
                  </a:cubicBezTo>
                  <a:cubicBezTo>
                    <a:pt x="620" y="27516"/>
                    <a:pt x="120" y="26516"/>
                    <a:pt x="12" y="25944"/>
                  </a:cubicBezTo>
                  <a:cubicBezTo>
                    <a:pt x="0" y="25849"/>
                    <a:pt x="24" y="25766"/>
                    <a:pt x="108" y="25730"/>
                  </a:cubicBezTo>
                  <a:cubicBezTo>
                    <a:pt x="167" y="25706"/>
                    <a:pt x="239" y="25766"/>
                    <a:pt x="251" y="25849"/>
                  </a:cubicBezTo>
                  <a:cubicBezTo>
                    <a:pt x="346" y="26266"/>
                    <a:pt x="655" y="26956"/>
                    <a:pt x="905" y="27468"/>
                  </a:cubicBezTo>
                  <a:cubicBezTo>
                    <a:pt x="917" y="26361"/>
                    <a:pt x="965" y="25289"/>
                    <a:pt x="1024" y="24242"/>
                  </a:cubicBezTo>
                  <a:cubicBezTo>
                    <a:pt x="798" y="23646"/>
                    <a:pt x="120" y="21813"/>
                    <a:pt x="60" y="21432"/>
                  </a:cubicBezTo>
                  <a:cubicBezTo>
                    <a:pt x="48" y="21337"/>
                    <a:pt x="84" y="21253"/>
                    <a:pt x="167" y="21241"/>
                  </a:cubicBezTo>
                  <a:cubicBezTo>
                    <a:pt x="239" y="21217"/>
                    <a:pt x="298" y="21277"/>
                    <a:pt x="310" y="21372"/>
                  </a:cubicBezTo>
                  <a:cubicBezTo>
                    <a:pt x="358" y="21658"/>
                    <a:pt x="786" y="22849"/>
                    <a:pt x="1072" y="23599"/>
                  </a:cubicBezTo>
                  <a:cubicBezTo>
                    <a:pt x="1155" y="22110"/>
                    <a:pt x="1274" y="20705"/>
                    <a:pt x="1429" y="19360"/>
                  </a:cubicBezTo>
                  <a:cubicBezTo>
                    <a:pt x="1203" y="18586"/>
                    <a:pt x="762" y="16991"/>
                    <a:pt x="703" y="16193"/>
                  </a:cubicBezTo>
                  <a:cubicBezTo>
                    <a:pt x="703" y="16098"/>
                    <a:pt x="739" y="16014"/>
                    <a:pt x="822" y="16014"/>
                  </a:cubicBezTo>
                  <a:cubicBezTo>
                    <a:pt x="893" y="16003"/>
                    <a:pt x="953" y="16074"/>
                    <a:pt x="953" y="16157"/>
                  </a:cubicBezTo>
                  <a:cubicBezTo>
                    <a:pt x="1001" y="16753"/>
                    <a:pt x="1274" y="17872"/>
                    <a:pt x="1501" y="18693"/>
                  </a:cubicBezTo>
                  <a:cubicBezTo>
                    <a:pt x="1667" y="17265"/>
                    <a:pt x="1858" y="15907"/>
                    <a:pt x="2072" y="14645"/>
                  </a:cubicBezTo>
                  <a:lnTo>
                    <a:pt x="1251" y="11181"/>
                  </a:lnTo>
                  <a:cubicBezTo>
                    <a:pt x="1239" y="11085"/>
                    <a:pt x="1263" y="11002"/>
                    <a:pt x="1322" y="10966"/>
                  </a:cubicBezTo>
                  <a:cubicBezTo>
                    <a:pt x="1382" y="10942"/>
                    <a:pt x="1453" y="10978"/>
                    <a:pt x="1477" y="11073"/>
                  </a:cubicBezTo>
                  <a:lnTo>
                    <a:pt x="2156" y="13990"/>
                  </a:lnTo>
                  <a:cubicBezTo>
                    <a:pt x="2346" y="12871"/>
                    <a:pt x="2560" y="11835"/>
                    <a:pt x="2787" y="10871"/>
                  </a:cubicBezTo>
                  <a:cubicBezTo>
                    <a:pt x="2584" y="10371"/>
                    <a:pt x="2048" y="8871"/>
                    <a:pt x="1846" y="7335"/>
                  </a:cubicBezTo>
                  <a:cubicBezTo>
                    <a:pt x="1834" y="7251"/>
                    <a:pt x="1870" y="7156"/>
                    <a:pt x="1941" y="7144"/>
                  </a:cubicBezTo>
                  <a:cubicBezTo>
                    <a:pt x="2025" y="7132"/>
                    <a:pt x="2084" y="7192"/>
                    <a:pt x="2096" y="7275"/>
                  </a:cubicBezTo>
                  <a:cubicBezTo>
                    <a:pt x="2263" y="8525"/>
                    <a:pt x="2656" y="9752"/>
                    <a:pt x="2882" y="10407"/>
                  </a:cubicBezTo>
                  <a:cubicBezTo>
                    <a:pt x="3096" y="9466"/>
                    <a:pt x="3322" y="8597"/>
                    <a:pt x="3537" y="7787"/>
                  </a:cubicBezTo>
                  <a:cubicBezTo>
                    <a:pt x="3406" y="7156"/>
                    <a:pt x="3001" y="5144"/>
                    <a:pt x="2989" y="3358"/>
                  </a:cubicBezTo>
                  <a:cubicBezTo>
                    <a:pt x="2989" y="3275"/>
                    <a:pt x="3048" y="3203"/>
                    <a:pt x="3108" y="3203"/>
                  </a:cubicBezTo>
                  <a:cubicBezTo>
                    <a:pt x="3179" y="3203"/>
                    <a:pt x="3227" y="3275"/>
                    <a:pt x="3227" y="3358"/>
                  </a:cubicBezTo>
                  <a:cubicBezTo>
                    <a:pt x="3239" y="4787"/>
                    <a:pt x="3513" y="6382"/>
                    <a:pt x="3680" y="7251"/>
                  </a:cubicBezTo>
                  <a:cubicBezTo>
                    <a:pt x="4037" y="5977"/>
                    <a:pt x="4370" y="4882"/>
                    <a:pt x="4703" y="3953"/>
                  </a:cubicBezTo>
                  <a:cubicBezTo>
                    <a:pt x="4668" y="3334"/>
                    <a:pt x="4584" y="1513"/>
                    <a:pt x="4692" y="167"/>
                  </a:cubicBezTo>
                  <a:cubicBezTo>
                    <a:pt x="4692" y="72"/>
                    <a:pt x="4763" y="1"/>
                    <a:pt x="4823" y="12"/>
                  </a:cubicBezTo>
                  <a:cubicBezTo>
                    <a:pt x="4894" y="24"/>
                    <a:pt x="4942" y="108"/>
                    <a:pt x="4930" y="191"/>
                  </a:cubicBezTo>
                  <a:cubicBezTo>
                    <a:pt x="4834" y="1215"/>
                    <a:pt x="4882" y="2525"/>
                    <a:pt x="4906" y="3346"/>
                  </a:cubicBezTo>
                  <a:cubicBezTo>
                    <a:pt x="5668" y="1275"/>
                    <a:pt x="6216" y="203"/>
                    <a:pt x="6216" y="203"/>
                  </a:cubicBezTo>
                  <a:close/>
                  <a:moveTo>
                    <a:pt x="358" y="29552"/>
                  </a:moveTo>
                  <a:lnTo>
                    <a:pt x="667" y="29552"/>
                  </a:lnTo>
                  <a:cubicBezTo>
                    <a:pt x="512" y="29302"/>
                    <a:pt x="370" y="29016"/>
                    <a:pt x="298" y="28754"/>
                  </a:cubicBezTo>
                  <a:cubicBezTo>
                    <a:pt x="262" y="28659"/>
                    <a:pt x="203" y="28623"/>
                    <a:pt x="131" y="28647"/>
                  </a:cubicBezTo>
                  <a:cubicBezTo>
                    <a:pt x="72" y="28683"/>
                    <a:pt x="24" y="28778"/>
                    <a:pt x="60" y="28861"/>
                  </a:cubicBezTo>
                  <a:cubicBezTo>
                    <a:pt x="120" y="29076"/>
                    <a:pt x="227" y="29338"/>
                    <a:pt x="358" y="29552"/>
                  </a:cubicBez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4" name="Google Shape;674;p35"/>
            <p:cNvSpPr/>
            <p:nvPr/>
          </p:nvSpPr>
          <p:spPr>
            <a:xfrm>
              <a:off x="9800325" y="-1380100"/>
              <a:ext cx="150925" cy="385500"/>
            </a:xfrm>
            <a:custGeom>
              <a:avLst/>
              <a:gdLst/>
              <a:ahLst/>
              <a:cxnLst/>
              <a:rect l="l" t="t" r="r" b="b"/>
              <a:pathLst>
                <a:path w="6037" h="15420" extrusionOk="0">
                  <a:moveTo>
                    <a:pt x="3977" y="3287"/>
                  </a:moveTo>
                  <a:cubicBezTo>
                    <a:pt x="4525" y="3037"/>
                    <a:pt x="5549" y="2572"/>
                    <a:pt x="5846" y="2382"/>
                  </a:cubicBezTo>
                  <a:cubicBezTo>
                    <a:pt x="5906" y="2334"/>
                    <a:pt x="5977" y="2382"/>
                    <a:pt x="6013" y="2453"/>
                  </a:cubicBezTo>
                  <a:cubicBezTo>
                    <a:pt x="6037" y="2537"/>
                    <a:pt x="6013" y="2632"/>
                    <a:pt x="5953" y="2679"/>
                  </a:cubicBezTo>
                  <a:cubicBezTo>
                    <a:pt x="5596" y="2894"/>
                    <a:pt x="4239" y="3513"/>
                    <a:pt x="3810" y="3703"/>
                  </a:cubicBezTo>
                  <a:cubicBezTo>
                    <a:pt x="3501" y="4501"/>
                    <a:pt x="3167" y="5442"/>
                    <a:pt x="2822" y="6501"/>
                  </a:cubicBezTo>
                  <a:lnTo>
                    <a:pt x="5203" y="6073"/>
                  </a:lnTo>
                  <a:cubicBezTo>
                    <a:pt x="5287" y="6049"/>
                    <a:pt x="5346" y="6132"/>
                    <a:pt x="5346" y="6216"/>
                  </a:cubicBezTo>
                  <a:cubicBezTo>
                    <a:pt x="5358" y="6311"/>
                    <a:pt x="5299" y="6394"/>
                    <a:pt x="5239" y="6406"/>
                  </a:cubicBezTo>
                  <a:lnTo>
                    <a:pt x="2703" y="6870"/>
                  </a:lnTo>
                  <a:cubicBezTo>
                    <a:pt x="2620" y="7144"/>
                    <a:pt x="2548" y="7418"/>
                    <a:pt x="2453" y="7692"/>
                  </a:cubicBezTo>
                  <a:lnTo>
                    <a:pt x="4179" y="7466"/>
                  </a:lnTo>
                  <a:cubicBezTo>
                    <a:pt x="4263" y="7454"/>
                    <a:pt x="4322" y="7525"/>
                    <a:pt x="4322" y="7621"/>
                  </a:cubicBezTo>
                  <a:cubicBezTo>
                    <a:pt x="4322" y="7704"/>
                    <a:pt x="4275" y="7799"/>
                    <a:pt x="4215" y="7799"/>
                  </a:cubicBezTo>
                  <a:lnTo>
                    <a:pt x="2370" y="8037"/>
                  </a:lnTo>
                  <a:cubicBezTo>
                    <a:pt x="2132" y="8835"/>
                    <a:pt x="1905" y="9704"/>
                    <a:pt x="1679" y="10609"/>
                  </a:cubicBezTo>
                  <a:lnTo>
                    <a:pt x="3525" y="10204"/>
                  </a:lnTo>
                  <a:cubicBezTo>
                    <a:pt x="3608" y="10192"/>
                    <a:pt x="3667" y="10252"/>
                    <a:pt x="3679" y="10335"/>
                  </a:cubicBezTo>
                  <a:cubicBezTo>
                    <a:pt x="3691" y="10430"/>
                    <a:pt x="3644" y="10514"/>
                    <a:pt x="3572" y="10538"/>
                  </a:cubicBezTo>
                  <a:lnTo>
                    <a:pt x="1596" y="10954"/>
                  </a:lnTo>
                  <a:cubicBezTo>
                    <a:pt x="1524" y="11252"/>
                    <a:pt x="1465" y="11550"/>
                    <a:pt x="1381" y="11847"/>
                  </a:cubicBezTo>
                  <a:lnTo>
                    <a:pt x="2298" y="11740"/>
                  </a:lnTo>
                  <a:cubicBezTo>
                    <a:pt x="2370" y="11740"/>
                    <a:pt x="2429" y="11800"/>
                    <a:pt x="2429" y="11883"/>
                  </a:cubicBezTo>
                  <a:cubicBezTo>
                    <a:pt x="2429" y="11978"/>
                    <a:pt x="2382" y="12062"/>
                    <a:pt x="2310" y="12062"/>
                  </a:cubicBezTo>
                  <a:lnTo>
                    <a:pt x="1298" y="12169"/>
                  </a:lnTo>
                  <a:cubicBezTo>
                    <a:pt x="1131" y="12919"/>
                    <a:pt x="989" y="13693"/>
                    <a:pt x="846" y="14490"/>
                  </a:cubicBezTo>
                  <a:lnTo>
                    <a:pt x="1751" y="14312"/>
                  </a:lnTo>
                  <a:cubicBezTo>
                    <a:pt x="1834" y="14300"/>
                    <a:pt x="1893" y="14359"/>
                    <a:pt x="1893" y="14467"/>
                  </a:cubicBezTo>
                  <a:cubicBezTo>
                    <a:pt x="1905" y="14550"/>
                    <a:pt x="1858" y="14645"/>
                    <a:pt x="1786" y="14657"/>
                  </a:cubicBezTo>
                  <a:lnTo>
                    <a:pt x="786" y="14848"/>
                  </a:lnTo>
                  <a:cubicBezTo>
                    <a:pt x="762" y="15038"/>
                    <a:pt x="727" y="15241"/>
                    <a:pt x="703" y="15419"/>
                  </a:cubicBezTo>
                  <a:lnTo>
                    <a:pt x="334" y="15419"/>
                  </a:lnTo>
                  <a:cubicBezTo>
                    <a:pt x="346" y="15371"/>
                    <a:pt x="346" y="15312"/>
                    <a:pt x="357" y="15264"/>
                  </a:cubicBezTo>
                  <a:lnTo>
                    <a:pt x="36" y="14181"/>
                  </a:lnTo>
                  <a:cubicBezTo>
                    <a:pt x="0" y="14086"/>
                    <a:pt x="36" y="14002"/>
                    <a:pt x="96" y="13955"/>
                  </a:cubicBezTo>
                  <a:cubicBezTo>
                    <a:pt x="155" y="13931"/>
                    <a:pt x="227" y="13955"/>
                    <a:pt x="250" y="14050"/>
                  </a:cubicBezTo>
                  <a:lnTo>
                    <a:pt x="453" y="14681"/>
                  </a:lnTo>
                  <a:cubicBezTo>
                    <a:pt x="584" y="13895"/>
                    <a:pt x="715" y="13133"/>
                    <a:pt x="869" y="12407"/>
                  </a:cubicBezTo>
                  <a:lnTo>
                    <a:pt x="584" y="10573"/>
                  </a:lnTo>
                  <a:cubicBezTo>
                    <a:pt x="572" y="10490"/>
                    <a:pt x="608" y="10395"/>
                    <a:pt x="667" y="10383"/>
                  </a:cubicBezTo>
                  <a:cubicBezTo>
                    <a:pt x="750" y="10371"/>
                    <a:pt x="810" y="10430"/>
                    <a:pt x="822" y="10526"/>
                  </a:cubicBezTo>
                  <a:lnTo>
                    <a:pt x="1000" y="11728"/>
                  </a:lnTo>
                  <a:cubicBezTo>
                    <a:pt x="1167" y="11002"/>
                    <a:pt x="1322" y="10276"/>
                    <a:pt x="1500" y="9597"/>
                  </a:cubicBezTo>
                  <a:lnTo>
                    <a:pt x="1119" y="7632"/>
                  </a:lnTo>
                  <a:cubicBezTo>
                    <a:pt x="1108" y="7549"/>
                    <a:pt x="1131" y="7454"/>
                    <a:pt x="1203" y="7430"/>
                  </a:cubicBezTo>
                  <a:cubicBezTo>
                    <a:pt x="1262" y="7394"/>
                    <a:pt x="1346" y="7454"/>
                    <a:pt x="1358" y="7549"/>
                  </a:cubicBezTo>
                  <a:lnTo>
                    <a:pt x="1655" y="9037"/>
                  </a:lnTo>
                  <a:cubicBezTo>
                    <a:pt x="1846" y="8299"/>
                    <a:pt x="2060" y="7597"/>
                    <a:pt x="2262" y="6930"/>
                  </a:cubicBezTo>
                  <a:lnTo>
                    <a:pt x="1893" y="4739"/>
                  </a:lnTo>
                  <a:cubicBezTo>
                    <a:pt x="1881" y="4656"/>
                    <a:pt x="1917" y="4561"/>
                    <a:pt x="1977" y="4537"/>
                  </a:cubicBezTo>
                  <a:cubicBezTo>
                    <a:pt x="2036" y="4525"/>
                    <a:pt x="2120" y="4573"/>
                    <a:pt x="2132" y="4668"/>
                  </a:cubicBezTo>
                  <a:lnTo>
                    <a:pt x="2429" y="6406"/>
                  </a:lnTo>
                  <a:cubicBezTo>
                    <a:pt x="2536" y="6097"/>
                    <a:pt x="2620" y="5811"/>
                    <a:pt x="2727" y="5513"/>
                  </a:cubicBezTo>
                  <a:lnTo>
                    <a:pt x="2453" y="3299"/>
                  </a:lnTo>
                  <a:cubicBezTo>
                    <a:pt x="2441" y="3215"/>
                    <a:pt x="2489" y="3120"/>
                    <a:pt x="2560" y="3108"/>
                  </a:cubicBezTo>
                  <a:cubicBezTo>
                    <a:pt x="2632" y="3096"/>
                    <a:pt x="2691" y="3156"/>
                    <a:pt x="2703" y="3239"/>
                  </a:cubicBezTo>
                  <a:lnTo>
                    <a:pt x="2917" y="4965"/>
                  </a:lnTo>
                  <a:cubicBezTo>
                    <a:pt x="3298" y="3858"/>
                    <a:pt x="3679" y="2918"/>
                    <a:pt x="3989" y="2156"/>
                  </a:cubicBezTo>
                  <a:lnTo>
                    <a:pt x="3822" y="727"/>
                  </a:lnTo>
                  <a:cubicBezTo>
                    <a:pt x="3810" y="643"/>
                    <a:pt x="3858" y="548"/>
                    <a:pt x="3929" y="536"/>
                  </a:cubicBezTo>
                  <a:cubicBezTo>
                    <a:pt x="4001" y="524"/>
                    <a:pt x="4060" y="584"/>
                    <a:pt x="4060" y="679"/>
                  </a:cubicBezTo>
                  <a:lnTo>
                    <a:pt x="4167" y="1691"/>
                  </a:lnTo>
                  <a:cubicBezTo>
                    <a:pt x="4596" y="703"/>
                    <a:pt x="4870" y="167"/>
                    <a:pt x="4870" y="143"/>
                  </a:cubicBezTo>
                  <a:cubicBezTo>
                    <a:pt x="4929" y="24"/>
                    <a:pt x="5049" y="1"/>
                    <a:pt x="5120" y="84"/>
                  </a:cubicBezTo>
                  <a:cubicBezTo>
                    <a:pt x="5203" y="167"/>
                    <a:pt x="5227" y="322"/>
                    <a:pt x="5168" y="441"/>
                  </a:cubicBezTo>
                  <a:cubicBezTo>
                    <a:pt x="5191" y="489"/>
                    <a:pt x="4679" y="1501"/>
                    <a:pt x="3977" y="3287"/>
                  </a:cubicBezTo>
                  <a:close/>
                </a:path>
              </a:pathLst>
            </a:custGeom>
            <a:solidFill>
              <a:srgbClr val="002E4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5" name="Google Shape;675;p35"/>
            <p:cNvSpPr/>
            <p:nvPr/>
          </p:nvSpPr>
          <p:spPr>
            <a:xfrm>
              <a:off x="8633200" y="-2165900"/>
              <a:ext cx="301250" cy="1173375"/>
            </a:xfrm>
            <a:custGeom>
              <a:avLst/>
              <a:gdLst/>
              <a:ahLst/>
              <a:cxnLst/>
              <a:rect l="l" t="t" r="r" b="b"/>
              <a:pathLst>
                <a:path w="12050" h="46935" extrusionOk="0">
                  <a:moveTo>
                    <a:pt x="10359" y="46887"/>
                  </a:moveTo>
                  <a:cubicBezTo>
                    <a:pt x="10109" y="46649"/>
                    <a:pt x="9514" y="46196"/>
                    <a:pt x="8645" y="45863"/>
                  </a:cubicBezTo>
                  <a:cubicBezTo>
                    <a:pt x="8585" y="45839"/>
                    <a:pt x="8538" y="45744"/>
                    <a:pt x="8561" y="45660"/>
                  </a:cubicBezTo>
                  <a:cubicBezTo>
                    <a:pt x="8573" y="45565"/>
                    <a:pt x="8645" y="45506"/>
                    <a:pt x="8704" y="45541"/>
                  </a:cubicBezTo>
                  <a:cubicBezTo>
                    <a:pt x="9526" y="45851"/>
                    <a:pt x="10121" y="46280"/>
                    <a:pt x="10419" y="46553"/>
                  </a:cubicBezTo>
                  <a:cubicBezTo>
                    <a:pt x="10431" y="45982"/>
                    <a:pt x="10431" y="45422"/>
                    <a:pt x="10443" y="44863"/>
                  </a:cubicBezTo>
                  <a:cubicBezTo>
                    <a:pt x="10085" y="44541"/>
                    <a:pt x="8931" y="43517"/>
                    <a:pt x="8466" y="43172"/>
                  </a:cubicBezTo>
                  <a:cubicBezTo>
                    <a:pt x="8407" y="43124"/>
                    <a:pt x="8383" y="43017"/>
                    <a:pt x="8419" y="42946"/>
                  </a:cubicBezTo>
                  <a:cubicBezTo>
                    <a:pt x="8454" y="42874"/>
                    <a:pt x="8526" y="42839"/>
                    <a:pt x="8585" y="42886"/>
                  </a:cubicBezTo>
                  <a:cubicBezTo>
                    <a:pt x="9002" y="43196"/>
                    <a:pt x="10002" y="44077"/>
                    <a:pt x="10443" y="44482"/>
                  </a:cubicBezTo>
                  <a:lnTo>
                    <a:pt x="10443" y="41446"/>
                  </a:lnTo>
                  <a:cubicBezTo>
                    <a:pt x="10085" y="41148"/>
                    <a:pt x="8966" y="40267"/>
                    <a:pt x="7657" y="39445"/>
                  </a:cubicBezTo>
                  <a:cubicBezTo>
                    <a:pt x="7597" y="39410"/>
                    <a:pt x="7573" y="39314"/>
                    <a:pt x="7597" y="39231"/>
                  </a:cubicBezTo>
                  <a:cubicBezTo>
                    <a:pt x="7633" y="39136"/>
                    <a:pt x="7704" y="39112"/>
                    <a:pt x="7764" y="39136"/>
                  </a:cubicBezTo>
                  <a:cubicBezTo>
                    <a:pt x="8954" y="39862"/>
                    <a:pt x="9978" y="40672"/>
                    <a:pt x="10443" y="41041"/>
                  </a:cubicBezTo>
                  <a:cubicBezTo>
                    <a:pt x="10431" y="40041"/>
                    <a:pt x="10419" y="39064"/>
                    <a:pt x="10383" y="38112"/>
                  </a:cubicBezTo>
                  <a:cubicBezTo>
                    <a:pt x="9895" y="37707"/>
                    <a:pt x="8288" y="36433"/>
                    <a:pt x="6395" y="35266"/>
                  </a:cubicBezTo>
                  <a:cubicBezTo>
                    <a:pt x="6335" y="35219"/>
                    <a:pt x="6311" y="35135"/>
                    <a:pt x="6335" y="35040"/>
                  </a:cubicBezTo>
                  <a:cubicBezTo>
                    <a:pt x="6371" y="34957"/>
                    <a:pt x="6442" y="34921"/>
                    <a:pt x="6502" y="34957"/>
                  </a:cubicBezTo>
                  <a:cubicBezTo>
                    <a:pt x="8240" y="36028"/>
                    <a:pt x="9740" y="37207"/>
                    <a:pt x="10371" y="37695"/>
                  </a:cubicBezTo>
                  <a:cubicBezTo>
                    <a:pt x="10324" y="36445"/>
                    <a:pt x="10264" y="35219"/>
                    <a:pt x="10193" y="34028"/>
                  </a:cubicBezTo>
                  <a:cubicBezTo>
                    <a:pt x="9704" y="33576"/>
                    <a:pt x="7633" y="31706"/>
                    <a:pt x="5740" y="31052"/>
                  </a:cubicBezTo>
                  <a:cubicBezTo>
                    <a:pt x="5680" y="31028"/>
                    <a:pt x="5633" y="30932"/>
                    <a:pt x="5656" y="30849"/>
                  </a:cubicBezTo>
                  <a:cubicBezTo>
                    <a:pt x="5668" y="30754"/>
                    <a:pt x="5740" y="30694"/>
                    <a:pt x="5799" y="30730"/>
                  </a:cubicBezTo>
                  <a:cubicBezTo>
                    <a:pt x="7573" y="31337"/>
                    <a:pt x="9478" y="32957"/>
                    <a:pt x="10181" y="33599"/>
                  </a:cubicBezTo>
                  <a:cubicBezTo>
                    <a:pt x="10085" y="32159"/>
                    <a:pt x="9966" y="30754"/>
                    <a:pt x="9847" y="29408"/>
                  </a:cubicBezTo>
                  <a:cubicBezTo>
                    <a:pt x="9133" y="28873"/>
                    <a:pt x="6216" y="26801"/>
                    <a:pt x="4347" y="26944"/>
                  </a:cubicBezTo>
                  <a:cubicBezTo>
                    <a:pt x="4263" y="26944"/>
                    <a:pt x="4204" y="26884"/>
                    <a:pt x="4204" y="26789"/>
                  </a:cubicBezTo>
                  <a:cubicBezTo>
                    <a:pt x="4204" y="26694"/>
                    <a:pt x="4251" y="26611"/>
                    <a:pt x="4323" y="26611"/>
                  </a:cubicBezTo>
                  <a:cubicBezTo>
                    <a:pt x="6145" y="26456"/>
                    <a:pt x="8871" y="28313"/>
                    <a:pt x="9800" y="28992"/>
                  </a:cubicBezTo>
                  <a:cubicBezTo>
                    <a:pt x="9669" y="27575"/>
                    <a:pt x="9502" y="26206"/>
                    <a:pt x="9335" y="24908"/>
                  </a:cubicBezTo>
                  <a:cubicBezTo>
                    <a:pt x="8752" y="24646"/>
                    <a:pt x="6323" y="23539"/>
                    <a:pt x="3716" y="23217"/>
                  </a:cubicBezTo>
                  <a:cubicBezTo>
                    <a:pt x="3644" y="23193"/>
                    <a:pt x="3597" y="23122"/>
                    <a:pt x="3597" y="23039"/>
                  </a:cubicBezTo>
                  <a:cubicBezTo>
                    <a:pt x="3597" y="22943"/>
                    <a:pt x="3656" y="22872"/>
                    <a:pt x="3739" y="22884"/>
                  </a:cubicBezTo>
                  <a:cubicBezTo>
                    <a:pt x="6204" y="23193"/>
                    <a:pt x="8514" y="24194"/>
                    <a:pt x="9276" y="24539"/>
                  </a:cubicBezTo>
                  <a:cubicBezTo>
                    <a:pt x="9169" y="23765"/>
                    <a:pt x="9062" y="23015"/>
                    <a:pt x="8942" y="22289"/>
                  </a:cubicBezTo>
                  <a:cubicBezTo>
                    <a:pt x="8395" y="22003"/>
                    <a:pt x="6061" y="20907"/>
                    <a:pt x="2501" y="20384"/>
                  </a:cubicBezTo>
                  <a:cubicBezTo>
                    <a:pt x="2430" y="20372"/>
                    <a:pt x="2382" y="20300"/>
                    <a:pt x="2394" y="20205"/>
                  </a:cubicBezTo>
                  <a:cubicBezTo>
                    <a:pt x="2394" y="20122"/>
                    <a:pt x="2465" y="20038"/>
                    <a:pt x="2525" y="20062"/>
                  </a:cubicBezTo>
                  <a:cubicBezTo>
                    <a:pt x="5835" y="20550"/>
                    <a:pt x="8121" y="21550"/>
                    <a:pt x="8883" y="21908"/>
                  </a:cubicBezTo>
                  <a:cubicBezTo>
                    <a:pt x="8597" y="20193"/>
                    <a:pt x="8300" y="18586"/>
                    <a:pt x="7990" y="17097"/>
                  </a:cubicBezTo>
                  <a:cubicBezTo>
                    <a:pt x="7252" y="16859"/>
                    <a:pt x="3513" y="15657"/>
                    <a:pt x="1239" y="15681"/>
                  </a:cubicBezTo>
                  <a:cubicBezTo>
                    <a:pt x="1156" y="15681"/>
                    <a:pt x="1108" y="15609"/>
                    <a:pt x="1108" y="15514"/>
                  </a:cubicBezTo>
                  <a:cubicBezTo>
                    <a:pt x="1108" y="15431"/>
                    <a:pt x="1168" y="15359"/>
                    <a:pt x="1239" y="15359"/>
                  </a:cubicBezTo>
                  <a:cubicBezTo>
                    <a:pt x="3418" y="15323"/>
                    <a:pt x="6918" y="16407"/>
                    <a:pt x="7919" y="16740"/>
                  </a:cubicBezTo>
                  <a:cubicBezTo>
                    <a:pt x="7716" y="15871"/>
                    <a:pt x="7526" y="15038"/>
                    <a:pt x="7335" y="14252"/>
                  </a:cubicBezTo>
                  <a:cubicBezTo>
                    <a:pt x="6692" y="14049"/>
                    <a:pt x="3775" y="13168"/>
                    <a:pt x="799" y="13037"/>
                  </a:cubicBezTo>
                  <a:cubicBezTo>
                    <a:pt x="727" y="13037"/>
                    <a:pt x="680" y="12954"/>
                    <a:pt x="680" y="12859"/>
                  </a:cubicBezTo>
                  <a:cubicBezTo>
                    <a:pt x="680" y="12764"/>
                    <a:pt x="739" y="12692"/>
                    <a:pt x="811" y="12692"/>
                  </a:cubicBezTo>
                  <a:cubicBezTo>
                    <a:pt x="3632" y="12811"/>
                    <a:pt x="6383" y="13597"/>
                    <a:pt x="7240" y="13883"/>
                  </a:cubicBezTo>
                  <a:cubicBezTo>
                    <a:pt x="6764" y="12049"/>
                    <a:pt x="6287" y="10418"/>
                    <a:pt x="5799" y="8989"/>
                  </a:cubicBezTo>
                  <a:cubicBezTo>
                    <a:pt x="5204" y="8715"/>
                    <a:pt x="2513" y="7525"/>
                    <a:pt x="120" y="7418"/>
                  </a:cubicBezTo>
                  <a:cubicBezTo>
                    <a:pt x="49" y="7418"/>
                    <a:pt x="1" y="7346"/>
                    <a:pt x="1" y="7239"/>
                  </a:cubicBezTo>
                  <a:cubicBezTo>
                    <a:pt x="1" y="7156"/>
                    <a:pt x="60" y="7084"/>
                    <a:pt x="132" y="7084"/>
                  </a:cubicBezTo>
                  <a:cubicBezTo>
                    <a:pt x="2335" y="7168"/>
                    <a:pt x="4775" y="8168"/>
                    <a:pt x="5668" y="8573"/>
                  </a:cubicBezTo>
                  <a:cubicBezTo>
                    <a:pt x="5454" y="7989"/>
                    <a:pt x="5263" y="7441"/>
                    <a:pt x="5073" y="6918"/>
                  </a:cubicBezTo>
                  <a:cubicBezTo>
                    <a:pt x="4621" y="6620"/>
                    <a:pt x="2942" y="5572"/>
                    <a:pt x="453" y="4905"/>
                  </a:cubicBezTo>
                  <a:cubicBezTo>
                    <a:pt x="382" y="4894"/>
                    <a:pt x="358" y="4798"/>
                    <a:pt x="358" y="4715"/>
                  </a:cubicBezTo>
                  <a:cubicBezTo>
                    <a:pt x="370" y="4620"/>
                    <a:pt x="430" y="4560"/>
                    <a:pt x="501" y="4584"/>
                  </a:cubicBezTo>
                  <a:cubicBezTo>
                    <a:pt x="2632" y="5144"/>
                    <a:pt x="4180" y="5989"/>
                    <a:pt x="4882" y="6429"/>
                  </a:cubicBezTo>
                  <a:cubicBezTo>
                    <a:pt x="3275" y="2298"/>
                    <a:pt x="1930" y="476"/>
                    <a:pt x="1918" y="453"/>
                  </a:cubicBezTo>
                  <a:cubicBezTo>
                    <a:pt x="1846" y="357"/>
                    <a:pt x="1846" y="191"/>
                    <a:pt x="1918" y="95"/>
                  </a:cubicBezTo>
                  <a:cubicBezTo>
                    <a:pt x="1989" y="0"/>
                    <a:pt x="2108" y="12"/>
                    <a:pt x="2192" y="95"/>
                  </a:cubicBezTo>
                  <a:cubicBezTo>
                    <a:pt x="2192" y="119"/>
                    <a:pt x="2787" y="917"/>
                    <a:pt x="3644" y="2655"/>
                  </a:cubicBezTo>
                  <a:cubicBezTo>
                    <a:pt x="3573" y="1822"/>
                    <a:pt x="3466" y="655"/>
                    <a:pt x="3394" y="441"/>
                  </a:cubicBezTo>
                  <a:cubicBezTo>
                    <a:pt x="3358" y="357"/>
                    <a:pt x="3394" y="262"/>
                    <a:pt x="3454" y="214"/>
                  </a:cubicBezTo>
                  <a:cubicBezTo>
                    <a:pt x="3513" y="179"/>
                    <a:pt x="3585" y="203"/>
                    <a:pt x="3620" y="298"/>
                  </a:cubicBezTo>
                  <a:cubicBezTo>
                    <a:pt x="3739" y="607"/>
                    <a:pt x="3894" y="2596"/>
                    <a:pt x="3942" y="3274"/>
                  </a:cubicBezTo>
                  <a:cubicBezTo>
                    <a:pt x="4287" y="4001"/>
                    <a:pt x="4656" y="4846"/>
                    <a:pt x="5061" y="5834"/>
                  </a:cubicBezTo>
                  <a:lnTo>
                    <a:pt x="5311" y="2143"/>
                  </a:lnTo>
                  <a:cubicBezTo>
                    <a:pt x="5311" y="2048"/>
                    <a:pt x="5371" y="1977"/>
                    <a:pt x="5442" y="1988"/>
                  </a:cubicBezTo>
                  <a:cubicBezTo>
                    <a:pt x="5525" y="2000"/>
                    <a:pt x="5561" y="2084"/>
                    <a:pt x="5561" y="2167"/>
                  </a:cubicBezTo>
                  <a:lnTo>
                    <a:pt x="5287" y="6370"/>
                  </a:lnTo>
                  <a:cubicBezTo>
                    <a:pt x="5549" y="7049"/>
                    <a:pt x="5823" y="7811"/>
                    <a:pt x="6097" y="8608"/>
                  </a:cubicBezTo>
                  <a:lnTo>
                    <a:pt x="6502" y="4322"/>
                  </a:lnTo>
                  <a:cubicBezTo>
                    <a:pt x="6514" y="4239"/>
                    <a:pt x="6573" y="4167"/>
                    <a:pt x="6633" y="4179"/>
                  </a:cubicBezTo>
                  <a:cubicBezTo>
                    <a:pt x="6716" y="4191"/>
                    <a:pt x="6752" y="4263"/>
                    <a:pt x="6740" y="4370"/>
                  </a:cubicBezTo>
                  <a:lnTo>
                    <a:pt x="6275" y="9192"/>
                  </a:lnTo>
                  <a:cubicBezTo>
                    <a:pt x="6680" y="10430"/>
                    <a:pt x="7097" y="11799"/>
                    <a:pt x="7490" y="13299"/>
                  </a:cubicBezTo>
                  <a:lnTo>
                    <a:pt x="8097" y="9025"/>
                  </a:lnTo>
                  <a:cubicBezTo>
                    <a:pt x="8109" y="8942"/>
                    <a:pt x="8169" y="8882"/>
                    <a:pt x="8240" y="8894"/>
                  </a:cubicBezTo>
                  <a:cubicBezTo>
                    <a:pt x="8311" y="8906"/>
                    <a:pt x="8347" y="9001"/>
                    <a:pt x="8347" y="9085"/>
                  </a:cubicBezTo>
                  <a:lnTo>
                    <a:pt x="7645" y="13942"/>
                  </a:lnTo>
                  <a:cubicBezTo>
                    <a:pt x="7823" y="14645"/>
                    <a:pt x="8002" y="15371"/>
                    <a:pt x="8169" y="16133"/>
                  </a:cubicBezTo>
                  <a:lnTo>
                    <a:pt x="8776" y="12323"/>
                  </a:lnTo>
                  <a:cubicBezTo>
                    <a:pt x="8788" y="12228"/>
                    <a:pt x="8847" y="12168"/>
                    <a:pt x="8931" y="12180"/>
                  </a:cubicBezTo>
                  <a:cubicBezTo>
                    <a:pt x="8990" y="12204"/>
                    <a:pt x="9026" y="12287"/>
                    <a:pt x="9014" y="12383"/>
                  </a:cubicBezTo>
                  <a:lnTo>
                    <a:pt x="8311" y="16788"/>
                  </a:lnTo>
                  <a:cubicBezTo>
                    <a:pt x="8633" y="18193"/>
                    <a:pt x="8907" y="19729"/>
                    <a:pt x="9181" y="21348"/>
                  </a:cubicBezTo>
                  <a:lnTo>
                    <a:pt x="9955" y="17776"/>
                  </a:lnTo>
                  <a:cubicBezTo>
                    <a:pt x="9966" y="17693"/>
                    <a:pt x="10038" y="17645"/>
                    <a:pt x="10097" y="17657"/>
                  </a:cubicBezTo>
                  <a:cubicBezTo>
                    <a:pt x="10169" y="17693"/>
                    <a:pt x="10205" y="17776"/>
                    <a:pt x="10193" y="17871"/>
                  </a:cubicBezTo>
                  <a:lnTo>
                    <a:pt x="9300" y="22027"/>
                  </a:lnTo>
                  <a:cubicBezTo>
                    <a:pt x="9407" y="22681"/>
                    <a:pt x="9502" y="23348"/>
                    <a:pt x="9597" y="24015"/>
                  </a:cubicBezTo>
                  <a:lnTo>
                    <a:pt x="10312" y="21396"/>
                  </a:lnTo>
                  <a:cubicBezTo>
                    <a:pt x="10336" y="21312"/>
                    <a:pt x="10395" y="21265"/>
                    <a:pt x="10478" y="21288"/>
                  </a:cubicBezTo>
                  <a:cubicBezTo>
                    <a:pt x="10538" y="21324"/>
                    <a:pt x="10562" y="21431"/>
                    <a:pt x="10550" y="21515"/>
                  </a:cubicBezTo>
                  <a:lnTo>
                    <a:pt x="9681" y="24658"/>
                  </a:lnTo>
                  <a:cubicBezTo>
                    <a:pt x="9859" y="25932"/>
                    <a:pt x="10014" y="27277"/>
                    <a:pt x="10157" y="28670"/>
                  </a:cubicBezTo>
                  <a:lnTo>
                    <a:pt x="11026" y="25813"/>
                  </a:lnTo>
                  <a:cubicBezTo>
                    <a:pt x="11050" y="25729"/>
                    <a:pt x="11133" y="25682"/>
                    <a:pt x="11193" y="25729"/>
                  </a:cubicBezTo>
                  <a:cubicBezTo>
                    <a:pt x="11252" y="25753"/>
                    <a:pt x="11276" y="25860"/>
                    <a:pt x="11264" y="25956"/>
                  </a:cubicBezTo>
                  <a:lnTo>
                    <a:pt x="10240" y="29361"/>
                  </a:lnTo>
                  <a:cubicBezTo>
                    <a:pt x="10359" y="30599"/>
                    <a:pt x="10455" y="31873"/>
                    <a:pt x="10550" y="33195"/>
                  </a:cubicBezTo>
                  <a:lnTo>
                    <a:pt x="11395" y="30730"/>
                  </a:lnTo>
                  <a:cubicBezTo>
                    <a:pt x="11431" y="30635"/>
                    <a:pt x="11502" y="30611"/>
                    <a:pt x="11562" y="30635"/>
                  </a:cubicBezTo>
                  <a:cubicBezTo>
                    <a:pt x="11621" y="30682"/>
                    <a:pt x="11645" y="30778"/>
                    <a:pt x="11621" y="30861"/>
                  </a:cubicBezTo>
                  <a:lnTo>
                    <a:pt x="10597" y="33885"/>
                  </a:lnTo>
                  <a:cubicBezTo>
                    <a:pt x="10669" y="35040"/>
                    <a:pt x="10728" y="36255"/>
                    <a:pt x="10776" y="37481"/>
                  </a:cubicBezTo>
                  <a:lnTo>
                    <a:pt x="11705" y="35397"/>
                  </a:lnTo>
                  <a:cubicBezTo>
                    <a:pt x="11740" y="35326"/>
                    <a:pt x="11824" y="35302"/>
                    <a:pt x="11871" y="35338"/>
                  </a:cubicBezTo>
                  <a:cubicBezTo>
                    <a:pt x="11931" y="35385"/>
                    <a:pt x="11943" y="35493"/>
                    <a:pt x="11919" y="35576"/>
                  </a:cubicBezTo>
                  <a:lnTo>
                    <a:pt x="10788" y="38076"/>
                  </a:lnTo>
                  <a:cubicBezTo>
                    <a:pt x="10812" y="38969"/>
                    <a:pt x="10836" y="39898"/>
                    <a:pt x="10847" y="40838"/>
                  </a:cubicBezTo>
                  <a:lnTo>
                    <a:pt x="11812" y="39207"/>
                  </a:lnTo>
                  <a:cubicBezTo>
                    <a:pt x="11860" y="39136"/>
                    <a:pt x="11931" y="39124"/>
                    <a:pt x="11990" y="39183"/>
                  </a:cubicBezTo>
                  <a:cubicBezTo>
                    <a:pt x="12050" y="39243"/>
                    <a:pt x="12050" y="39350"/>
                    <a:pt x="12002" y="39422"/>
                  </a:cubicBezTo>
                  <a:lnTo>
                    <a:pt x="10847" y="41350"/>
                  </a:lnTo>
                  <a:cubicBezTo>
                    <a:pt x="10859" y="42220"/>
                    <a:pt x="10859" y="43101"/>
                    <a:pt x="10859" y="44006"/>
                  </a:cubicBezTo>
                  <a:lnTo>
                    <a:pt x="11526" y="42993"/>
                  </a:lnTo>
                  <a:cubicBezTo>
                    <a:pt x="11574" y="42922"/>
                    <a:pt x="11645" y="42922"/>
                    <a:pt x="11705" y="42982"/>
                  </a:cubicBezTo>
                  <a:cubicBezTo>
                    <a:pt x="11752" y="43041"/>
                    <a:pt x="11764" y="43136"/>
                    <a:pt x="11729" y="43220"/>
                  </a:cubicBezTo>
                  <a:lnTo>
                    <a:pt x="10859" y="44506"/>
                  </a:lnTo>
                  <a:cubicBezTo>
                    <a:pt x="10859" y="45184"/>
                    <a:pt x="10847" y="45863"/>
                    <a:pt x="10836" y="46565"/>
                  </a:cubicBezTo>
                  <a:lnTo>
                    <a:pt x="11609" y="45922"/>
                  </a:lnTo>
                  <a:cubicBezTo>
                    <a:pt x="11669" y="45875"/>
                    <a:pt x="11740" y="45899"/>
                    <a:pt x="11764" y="45982"/>
                  </a:cubicBezTo>
                  <a:cubicBezTo>
                    <a:pt x="11800" y="46053"/>
                    <a:pt x="11788" y="46161"/>
                    <a:pt x="11729" y="46220"/>
                  </a:cubicBezTo>
                  <a:lnTo>
                    <a:pt x="10859" y="46934"/>
                  </a:lnTo>
                  <a:lnTo>
                    <a:pt x="10359" y="46934"/>
                  </a:lnTo>
                  <a:close/>
                </a:path>
              </a:pathLst>
            </a:custGeom>
            <a:solidFill>
              <a:srgbClr val="68B5B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3884342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676"/>
        <p:cNvGrpSpPr/>
        <p:nvPr/>
      </p:nvGrpSpPr>
      <p:grpSpPr>
        <a:xfrm>
          <a:off x="0" y="0"/>
          <a:ext cx="0" cy="0"/>
          <a:chOff x="0" y="0"/>
          <a:chExt cx="0" cy="0"/>
        </a:xfrm>
      </p:grpSpPr>
      <p:sp>
        <p:nvSpPr>
          <p:cNvPr id="677" name="Google Shape;677;p36"/>
          <p:cNvSpPr/>
          <p:nvPr/>
        </p:nvSpPr>
        <p:spPr>
          <a:xfrm rot="5400000">
            <a:off x="5330960" y="-206628"/>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8" name="Google Shape;678;p36"/>
          <p:cNvSpPr/>
          <p:nvPr/>
        </p:nvSpPr>
        <p:spPr>
          <a:xfrm flipH="1">
            <a:off x="9004259"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002E47"/>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9" name="Google Shape;679;p36"/>
          <p:cNvSpPr/>
          <p:nvPr/>
        </p:nvSpPr>
        <p:spPr>
          <a:xfrm rot="5400000">
            <a:off x="5330960" y="-47761"/>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6563019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220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823376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84070C93-D33F-4917-94C5-B5E199008260}"/>
              </a:ext>
            </a:extLst>
          </p:cNvPr>
          <p:cNvSpPr/>
          <p:nvPr userDrawn="1"/>
        </p:nvSpPr>
        <p:spPr>
          <a:xfrm>
            <a:off x="304800" y="2286000"/>
            <a:ext cx="1872000" cy="1404000"/>
          </a:xfrm>
          <a:prstGeom prst="ellipse">
            <a:avLst/>
          </a:prstGeom>
          <a:blipFill dpi="0" rotWithShape="1">
            <a:blip r:embed="rId2" cstate="print">
              <a:extLst>
                <a:ext uri="{28A0092B-C50C-407E-A947-70E740481C1C}">
                  <a14:useLocalDpi xmlns:a14="http://schemas.microsoft.com/office/drawing/2010/main" val="0"/>
                </a:ext>
              </a:extLst>
            </a:blip>
            <a:srcRect/>
            <a:stretch>
              <a:fillRect l="-2678" r="-2678"/>
            </a:stretch>
          </a:blipFill>
          <a:ln w="28575">
            <a:solidFill>
              <a:srgbClr val="FFCF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3107288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1E2E10-22AB-49F8-948E-8507EFB0E14A}" type="datetimeFigureOut">
              <a:rPr lang="en-US" smtClean="0"/>
              <a:t>5/30/2023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A54765-74C7-4532-8EBA-DCCE2B5892EA}" type="slidenum">
              <a:rPr lang="en-US" smtClean="0"/>
              <a:t>‹#›</a:t>
            </a:fld>
            <a:endParaRPr lang="en-US"/>
          </a:p>
        </p:txBody>
      </p:sp>
    </p:spTree>
    <p:extLst>
      <p:ext uri="{BB962C8B-B14F-4D97-AF65-F5344CB8AC3E}">
        <p14:creationId xmlns:p14="http://schemas.microsoft.com/office/powerpoint/2010/main" val="35614683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DDCBE37-849A-41B6-8B95-9E0A7B9644B0}"/>
              </a:ext>
            </a:extLst>
          </p:cNvPr>
          <p:cNvSpPr/>
          <p:nvPr userDrawn="1"/>
        </p:nvSpPr>
        <p:spPr>
          <a:xfrm>
            <a:off x="406400" y="2245291"/>
            <a:ext cx="1828800" cy="1371600"/>
          </a:xfrm>
          <a:prstGeom prst="ellipse">
            <a:avLst/>
          </a:prstGeom>
          <a:blipFill dpi="0" rotWithShape="1">
            <a:blip r:embed="rId2" cstate="print">
              <a:extLst>
                <a:ext uri="{28A0092B-C50C-407E-A947-70E740481C1C}">
                  <a14:useLocalDpi xmlns:a14="http://schemas.microsoft.com/office/drawing/2010/main" val="0"/>
                </a:ext>
              </a:extLst>
            </a:blip>
            <a:srcRect/>
            <a:stretch>
              <a:fillRect l="-1567" r="-3965"/>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20168240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020" r="12020" b="20943"/>
          <a:stretch/>
        </p:blipFill>
        <p:spPr>
          <a:xfrm>
            <a:off x="251011" y="2382452"/>
            <a:ext cx="1484655" cy="1097280"/>
          </a:xfrm>
          <a:prstGeom prst="rect">
            <a:avLst/>
          </a:prstGeom>
        </p:spPr>
      </p:pic>
    </p:spTree>
    <p:extLst>
      <p:ext uri="{BB962C8B-B14F-4D97-AF65-F5344CB8AC3E}">
        <p14:creationId xmlns:p14="http://schemas.microsoft.com/office/powerpoint/2010/main" val="9803941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4888A0-4A6A-4A63-BB20-B02BF57CF0C8}" type="datetimeFigureOut">
              <a:rPr lang="en-US" smtClean="0">
                <a:solidFill>
                  <a:prstClr val="black">
                    <a:tint val="75000"/>
                  </a:prstClr>
                </a:solidFill>
              </a:rPr>
              <a:pPr/>
              <a:t>5/30/2023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0897FC3-16F9-4CF9-855C-3A0BD05F06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12439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C4BC7-4FF7-394A-84AD-314A206755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E2FD8A-7AFA-9F40-AF41-F934E6652F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81D9DC-0A30-A64F-ACE5-0F38111BEF92}"/>
              </a:ext>
            </a:extLst>
          </p:cNvPr>
          <p:cNvSpPr>
            <a:spLocks noGrp="1"/>
          </p:cNvSpPr>
          <p:nvPr>
            <p:ph type="dt" sz="half" idx="10"/>
          </p:nvPr>
        </p:nvSpPr>
        <p:spPr/>
        <p:txBody>
          <a:bodyPr/>
          <a:lstStyle/>
          <a:p>
            <a:fld id="{90EB6AEF-083F-EA43-8AD9-AD9BACF1DE00}"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D27504B-CCB0-2145-9C93-906384548F0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0B03C8B-1D72-E148-BDA9-1825AE7C7882}"/>
              </a:ext>
            </a:extLst>
          </p:cNvPr>
          <p:cNvSpPr>
            <a:spLocks noGrp="1"/>
          </p:cNvSpPr>
          <p:nvPr>
            <p:ph type="sldNum" sz="quarter" idx="12"/>
          </p:nvPr>
        </p:nvSpPr>
        <p:spPr/>
        <p:txBody>
          <a:bodyPr/>
          <a:lstStyle/>
          <a:p>
            <a:fld id="{0E488F4F-E62C-FF49-9735-5313EA2456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88476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24254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4500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84070C93-D33F-4917-94C5-B5E199008260}"/>
              </a:ext>
            </a:extLst>
          </p:cNvPr>
          <p:cNvSpPr/>
          <p:nvPr userDrawn="1"/>
        </p:nvSpPr>
        <p:spPr>
          <a:xfrm>
            <a:off x="304800" y="2286000"/>
            <a:ext cx="1872000" cy="1404000"/>
          </a:xfrm>
          <a:prstGeom prst="ellipse">
            <a:avLst/>
          </a:prstGeom>
          <a:blipFill dpi="0" rotWithShape="1">
            <a:blip r:embed="rId2" cstate="print">
              <a:extLst>
                <a:ext uri="{28A0092B-C50C-407E-A947-70E740481C1C}">
                  <a14:useLocalDpi xmlns:a14="http://schemas.microsoft.com/office/drawing/2010/main" val="0"/>
                </a:ext>
              </a:extLst>
            </a:blip>
            <a:srcRect/>
            <a:stretch>
              <a:fillRect l="-2678" r="-2678"/>
            </a:stretch>
          </a:blipFill>
          <a:ln w="28575">
            <a:solidFill>
              <a:srgbClr val="FFCF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36338343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DDCBE37-849A-41B6-8B95-9E0A7B9644B0}"/>
              </a:ext>
            </a:extLst>
          </p:cNvPr>
          <p:cNvSpPr/>
          <p:nvPr userDrawn="1"/>
        </p:nvSpPr>
        <p:spPr>
          <a:xfrm>
            <a:off x="406400" y="2245291"/>
            <a:ext cx="1828800" cy="1371600"/>
          </a:xfrm>
          <a:prstGeom prst="ellipse">
            <a:avLst/>
          </a:prstGeom>
          <a:blipFill dpi="0" rotWithShape="1">
            <a:blip r:embed="rId2" cstate="print">
              <a:extLst>
                <a:ext uri="{28A0092B-C50C-407E-A947-70E740481C1C}">
                  <a14:useLocalDpi xmlns:a14="http://schemas.microsoft.com/office/drawing/2010/main" val="0"/>
                </a:ext>
              </a:extLst>
            </a:blip>
            <a:srcRect/>
            <a:stretch>
              <a:fillRect l="-1567" r="-3965"/>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Tree>
    <p:extLst>
      <p:ext uri="{BB962C8B-B14F-4D97-AF65-F5344CB8AC3E}">
        <p14:creationId xmlns:p14="http://schemas.microsoft.com/office/powerpoint/2010/main" val="39101983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020" r="12020" b="20943"/>
          <a:stretch/>
        </p:blipFill>
        <p:spPr>
          <a:xfrm>
            <a:off x="251011" y="2382452"/>
            <a:ext cx="1484655" cy="1097280"/>
          </a:xfrm>
          <a:prstGeom prst="rect">
            <a:avLst/>
          </a:prstGeom>
        </p:spPr>
      </p:pic>
    </p:spTree>
    <p:extLst>
      <p:ext uri="{BB962C8B-B14F-4D97-AF65-F5344CB8AC3E}">
        <p14:creationId xmlns:p14="http://schemas.microsoft.com/office/powerpoint/2010/main" val="10319710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4888A0-4A6A-4A63-BB20-B02BF57CF0C8}" type="datetimeFigureOut">
              <a:rPr lang="en-US" smtClean="0">
                <a:solidFill>
                  <a:prstClr val="black">
                    <a:tint val="75000"/>
                  </a:prstClr>
                </a:solidFill>
              </a:rPr>
              <a:pPr/>
              <a:t>5/30/2023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0897FC3-16F9-4CF9-855C-3A0BD05F06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6397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1E2E10-22AB-49F8-948E-8507EFB0E14A}" type="datetimeFigureOut">
              <a:rPr lang="en-US" smtClean="0"/>
              <a:t>5/30/2023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A54765-74C7-4532-8EBA-DCCE2B5892EA}" type="slidenum">
              <a:rPr lang="en-US" smtClean="0"/>
              <a:t>‹#›</a:t>
            </a:fld>
            <a:endParaRPr lang="en-US"/>
          </a:p>
        </p:txBody>
      </p:sp>
    </p:spTree>
    <p:extLst>
      <p:ext uri="{BB962C8B-B14F-4D97-AF65-F5344CB8AC3E}">
        <p14:creationId xmlns:p14="http://schemas.microsoft.com/office/powerpoint/2010/main" val="732258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C4BC7-4FF7-394A-84AD-314A206755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E2FD8A-7AFA-9F40-AF41-F934E6652F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81D9DC-0A30-A64F-ACE5-0F38111BEF92}"/>
              </a:ext>
            </a:extLst>
          </p:cNvPr>
          <p:cNvSpPr>
            <a:spLocks noGrp="1"/>
          </p:cNvSpPr>
          <p:nvPr>
            <p:ph type="dt" sz="half" idx="10"/>
          </p:nvPr>
        </p:nvSpPr>
        <p:spPr/>
        <p:txBody>
          <a:bodyPr/>
          <a:lstStyle/>
          <a:p>
            <a:fld id="{90EB6AEF-083F-EA43-8AD9-AD9BACF1DE00}"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D27504B-CCB0-2145-9C93-906384548F0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0B03C8B-1D72-E148-BDA9-1825AE7C7882}"/>
              </a:ext>
            </a:extLst>
          </p:cNvPr>
          <p:cNvSpPr>
            <a:spLocks noGrp="1"/>
          </p:cNvSpPr>
          <p:nvPr>
            <p:ph type="sldNum" sz="quarter" idx="12"/>
          </p:nvPr>
        </p:nvSpPr>
        <p:spPr/>
        <p:txBody>
          <a:bodyPr/>
          <a:lstStyle/>
          <a:p>
            <a:fld id="{0E488F4F-E62C-FF49-9735-5313EA2456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70226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AA3B8-92EB-4A12-BAD9-E5F404CEEB5A}"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48462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AA3B8-92EB-4A12-BAD9-E5F404CEEB5A}"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9211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AA3B8-92EB-4A12-BAD9-E5F404CEEB5A}"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41400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AA3B8-92EB-4A12-BAD9-E5F404CEEB5A}" type="datetimeFigureOut">
              <a:rPr lang="en-US" smtClean="0">
                <a:solidFill>
                  <a:prstClr val="black">
                    <a:tint val="75000"/>
                  </a:prstClr>
                </a:solidFill>
              </a:rPr>
              <a:pPr/>
              <a:t>5/30/2023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5135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AA3B8-92EB-4A12-BAD9-E5F404CEEB5A}" type="datetimeFigureOut">
              <a:rPr lang="en-US" smtClean="0">
                <a:solidFill>
                  <a:prstClr val="black">
                    <a:tint val="75000"/>
                  </a:prstClr>
                </a:solidFill>
              </a:rPr>
              <a:pPr/>
              <a:t>5/30/2023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96152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AA3B8-92EB-4A12-BAD9-E5F404CEEB5A}" type="datetimeFigureOut">
              <a:rPr lang="en-US" smtClean="0">
                <a:solidFill>
                  <a:prstClr val="black">
                    <a:tint val="75000"/>
                  </a:prstClr>
                </a:solidFill>
              </a:rPr>
              <a:pPr/>
              <a:t>5/30/2023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11130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AA3B8-92EB-4A12-BAD9-E5F404CEEB5A}" type="datetimeFigureOut">
              <a:rPr lang="en-US" smtClean="0">
                <a:solidFill>
                  <a:prstClr val="black">
                    <a:tint val="75000"/>
                  </a:prstClr>
                </a:solidFill>
              </a:rPr>
              <a:pPr/>
              <a:t>5/30/2023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29450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AA3B8-92EB-4A12-BAD9-E5F404CEEB5A}" type="datetimeFigureOut">
              <a:rPr lang="en-US" smtClean="0">
                <a:solidFill>
                  <a:prstClr val="black">
                    <a:tint val="75000"/>
                  </a:prstClr>
                </a:solidFill>
              </a:rPr>
              <a:pPr/>
              <a:t>5/30/2023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49591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AA3B8-92EB-4A12-BAD9-E5F404CEEB5A}" type="datetimeFigureOut">
              <a:rPr lang="en-US" smtClean="0">
                <a:solidFill>
                  <a:prstClr val="black">
                    <a:tint val="75000"/>
                  </a:prstClr>
                </a:solidFill>
              </a:rPr>
              <a:pPr/>
              <a:t>5/30/2023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7125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1E2E10-22AB-49F8-948E-8507EFB0E14A}" type="datetimeFigureOut">
              <a:rPr lang="en-US" smtClean="0"/>
              <a:t>5/30/2023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A54765-74C7-4532-8EBA-DCCE2B5892EA}" type="slidenum">
              <a:rPr lang="en-US" smtClean="0"/>
              <a:t>‹#›</a:t>
            </a:fld>
            <a:endParaRPr lang="en-US"/>
          </a:p>
        </p:txBody>
      </p:sp>
    </p:spTree>
    <p:extLst>
      <p:ext uri="{BB962C8B-B14F-4D97-AF65-F5344CB8AC3E}">
        <p14:creationId xmlns:p14="http://schemas.microsoft.com/office/powerpoint/2010/main" val="32253045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AA3B8-92EB-4A12-BAD9-E5F404CEEB5A}"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47180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AA3B8-92EB-4A12-BAD9-E5F404CEEB5A}"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7141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1E2E10-22AB-49F8-948E-8507EFB0E14A}" type="datetimeFigureOut">
              <a:rPr lang="en-US" smtClean="0"/>
              <a:t>5/30/2023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A54765-74C7-4532-8EBA-DCCE2B5892EA}" type="slidenum">
              <a:rPr lang="en-US" smtClean="0"/>
              <a:t>‹#›</a:t>
            </a:fld>
            <a:endParaRPr lang="en-US"/>
          </a:p>
        </p:txBody>
      </p:sp>
    </p:spTree>
    <p:extLst>
      <p:ext uri="{BB962C8B-B14F-4D97-AF65-F5344CB8AC3E}">
        <p14:creationId xmlns:p14="http://schemas.microsoft.com/office/powerpoint/2010/main" val="659366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1E2E10-22AB-49F8-948E-8507EFB0E14A}" type="datetimeFigureOut">
              <a:rPr lang="en-US" smtClean="0"/>
              <a:t>5/30/2023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A54765-74C7-4532-8EBA-DCCE2B5892EA}" type="slidenum">
              <a:rPr lang="en-US" smtClean="0"/>
              <a:t>‹#›</a:t>
            </a:fld>
            <a:endParaRPr lang="en-US"/>
          </a:p>
        </p:txBody>
      </p:sp>
    </p:spTree>
    <p:extLst>
      <p:ext uri="{BB962C8B-B14F-4D97-AF65-F5344CB8AC3E}">
        <p14:creationId xmlns:p14="http://schemas.microsoft.com/office/powerpoint/2010/main" val="1508146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theme" Target="../theme/theme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1E2E10-22AB-49F8-948E-8507EFB0E14A}" type="datetimeFigureOut">
              <a:rPr lang="en-US" smtClean="0"/>
              <a:t>5/30/2023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A54765-74C7-4532-8EBA-DCCE2B5892EA}" type="slidenum">
              <a:rPr lang="en-US" smtClean="0"/>
              <a:t>‹#›</a:t>
            </a:fld>
            <a:endParaRPr lang="en-US"/>
          </a:p>
        </p:txBody>
      </p:sp>
    </p:spTree>
    <p:extLst>
      <p:ext uri="{BB962C8B-B14F-4D97-AF65-F5344CB8AC3E}">
        <p14:creationId xmlns:p14="http://schemas.microsoft.com/office/powerpoint/2010/main" val="17319585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8A9F99A-A5ED-4F72-8752-AF20B15EE2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5774DEC-3659-4505-8E46-55AB38C82B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662B6C9-A8FA-4975-966B-3487F49F18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FA3FC5-365A-4E15-B4BF-B0C447403491}" type="datetimeFigureOut">
              <a:rPr lang="zh-CN" altLang="en-US" smtClean="0">
                <a:solidFill>
                  <a:srgbClr val="000000">
                    <a:tint val="75000"/>
                  </a:srgbClr>
                </a:solidFill>
              </a:rPr>
              <a:pPr/>
              <a:t>2023/5/30</a:t>
            </a:fld>
            <a:endParaRPr lang="zh-CN" altLang="en-US">
              <a:solidFill>
                <a:srgbClr val="000000">
                  <a:tint val="75000"/>
                </a:srgbClr>
              </a:solidFill>
            </a:endParaRPr>
          </a:p>
        </p:txBody>
      </p:sp>
      <p:sp>
        <p:nvSpPr>
          <p:cNvPr id="5" name="页脚占位符 4">
            <a:extLst>
              <a:ext uri="{FF2B5EF4-FFF2-40B4-BE49-F238E27FC236}">
                <a16:creationId xmlns:a16="http://schemas.microsoft.com/office/drawing/2014/main" id="{4E3EC6DC-ECF0-4D74-8517-8456CDCFB8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000000">
                  <a:tint val="75000"/>
                </a:srgbClr>
              </a:solidFill>
            </a:endParaRPr>
          </a:p>
        </p:txBody>
      </p:sp>
      <p:sp>
        <p:nvSpPr>
          <p:cNvPr id="6" name="灯片编号占位符 5">
            <a:extLst>
              <a:ext uri="{FF2B5EF4-FFF2-40B4-BE49-F238E27FC236}">
                <a16:creationId xmlns:a16="http://schemas.microsoft.com/office/drawing/2014/main" id="{F8FE130A-6CC3-4E0B-9099-C8E46A2380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3767F0-9E3B-4C63-BCA9-65728BFAA28C}"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6985207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680"/>
        <p:cNvGrpSpPr/>
        <p:nvPr/>
      </p:nvGrpSpPr>
      <p:grpSpPr>
        <a:xfrm>
          <a:off x="0" y="0"/>
          <a:ext cx="0" cy="0"/>
          <a:chOff x="0" y="0"/>
          <a:chExt cx="0" cy="0"/>
        </a:xfrm>
      </p:grpSpPr>
      <p:sp>
        <p:nvSpPr>
          <p:cNvPr id="681" name="Google Shape;681;p37"/>
          <p:cNvSpPr txBox="1">
            <a:spLocks noGrp="1"/>
          </p:cNvSpPr>
          <p:nvPr>
            <p:ph type="title"/>
          </p:nvPr>
        </p:nvSpPr>
        <p:spPr>
          <a:xfrm>
            <a:off x="1424133" y="1244600"/>
            <a:ext cx="9396400" cy="64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682" name="Google Shape;682;p37"/>
          <p:cNvSpPr txBox="1">
            <a:spLocks noGrp="1"/>
          </p:cNvSpPr>
          <p:nvPr>
            <p:ph type="body" idx="1"/>
          </p:nvPr>
        </p:nvSpPr>
        <p:spPr>
          <a:xfrm>
            <a:off x="1424133" y="2260600"/>
            <a:ext cx="9396400" cy="3336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1026811336"/>
      </p:ext>
    </p:extLst>
  </p:cSld>
  <p:clrMap bg1="lt1" tx1="dk1" bg2="dk2" tx2="lt2" accent1="accent1" accent2="accent2" accent3="accent3" accent4="accent4" accent5="accent5" accent6="accent6" hlink="hlink" folHlink="folHlink"/>
  <p:sldLayoutIdLst>
    <p:sldLayoutId id="214748367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F1A129"/>
              </a:buClr>
              <a:buSzPts val="5200"/>
              <a:buFont typeface="Archivo Narrow"/>
              <a:buNone/>
              <a:defRPr sz="5200" b="1">
                <a:solidFill>
                  <a:srgbClr val="F1A129"/>
                </a:solidFill>
                <a:latin typeface="Archivo Narrow"/>
                <a:ea typeface="Archivo Narrow"/>
                <a:cs typeface="Archivo Narrow"/>
                <a:sym typeface="Archivo Narrow"/>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Zilla Slab Medium"/>
              <a:buChar char="●"/>
              <a:defRPr sz="1800">
                <a:solidFill>
                  <a:schemeClr val="dk2"/>
                </a:solidFill>
                <a:latin typeface="Zilla Slab Medium"/>
                <a:ea typeface="Zilla Slab Medium"/>
                <a:cs typeface="Zilla Slab Medium"/>
                <a:sym typeface="Zilla Slab Medium"/>
              </a:defRPr>
            </a:lvl1pPr>
            <a:lvl2pPr marL="914400" lvl="1" indent="-317500">
              <a:lnSpc>
                <a:spcPct val="115000"/>
              </a:lnSpc>
              <a:spcBef>
                <a:spcPts val="1600"/>
              </a:spcBef>
              <a:spcAft>
                <a:spcPts val="0"/>
              </a:spcAft>
              <a:buClr>
                <a:schemeClr val="dk2"/>
              </a:buClr>
              <a:buSzPts val="1400"/>
              <a:buFont typeface="Zilla Slab Medium"/>
              <a:buChar char="○"/>
              <a:defRPr>
                <a:solidFill>
                  <a:schemeClr val="dk2"/>
                </a:solidFill>
                <a:latin typeface="Zilla Slab Medium"/>
                <a:ea typeface="Zilla Slab Medium"/>
                <a:cs typeface="Zilla Slab Medium"/>
                <a:sym typeface="Zilla Slab Medium"/>
              </a:defRPr>
            </a:lvl2pPr>
            <a:lvl3pPr marL="1371600" lvl="2" indent="-317500">
              <a:lnSpc>
                <a:spcPct val="115000"/>
              </a:lnSpc>
              <a:spcBef>
                <a:spcPts val="1600"/>
              </a:spcBef>
              <a:spcAft>
                <a:spcPts val="0"/>
              </a:spcAft>
              <a:buClr>
                <a:schemeClr val="dk2"/>
              </a:buClr>
              <a:buSzPts val="1400"/>
              <a:buFont typeface="Zilla Slab Medium"/>
              <a:buChar char="■"/>
              <a:defRPr>
                <a:solidFill>
                  <a:schemeClr val="dk2"/>
                </a:solidFill>
                <a:latin typeface="Zilla Slab Medium"/>
                <a:ea typeface="Zilla Slab Medium"/>
                <a:cs typeface="Zilla Slab Medium"/>
                <a:sym typeface="Zilla Slab Medium"/>
              </a:defRPr>
            </a:lvl3pPr>
            <a:lvl4pPr marL="1828800" lvl="3" indent="-317500">
              <a:lnSpc>
                <a:spcPct val="115000"/>
              </a:lnSpc>
              <a:spcBef>
                <a:spcPts val="1600"/>
              </a:spcBef>
              <a:spcAft>
                <a:spcPts val="0"/>
              </a:spcAft>
              <a:buClr>
                <a:schemeClr val="dk2"/>
              </a:buClr>
              <a:buSzPts val="1400"/>
              <a:buFont typeface="Zilla Slab Medium"/>
              <a:buChar char="●"/>
              <a:defRPr>
                <a:solidFill>
                  <a:schemeClr val="dk2"/>
                </a:solidFill>
                <a:latin typeface="Zilla Slab Medium"/>
                <a:ea typeface="Zilla Slab Medium"/>
                <a:cs typeface="Zilla Slab Medium"/>
                <a:sym typeface="Zilla Slab Medium"/>
              </a:defRPr>
            </a:lvl4pPr>
            <a:lvl5pPr marL="2286000" lvl="4" indent="-317500">
              <a:lnSpc>
                <a:spcPct val="115000"/>
              </a:lnSpc>
              <a:spcBef>
                <a:spcPts val="1600"/>
              </a:spcBef>
              <a:spcAft>
                <a:spcPts val="0"/>
              </a:spcAft>
              <a:buClr>
                <a:schemeClr val="dk2"/>
              </a:buClr>
              <a:buSzPts val="1400"/>
              <a:buFont typeface="Zilla Slab Medium"/>
              <a:buChar char="○"/>
              <a:defRPr>
                <a:solidFill>
                  <a:schemeClr val="dk2"/>
                </a:solidFill>
                <a:latin typeface="Zilla Slab Medium"/>
                <a:ea typeface="Zilla Slab Medium"/>
                <a:cs typeface="Zilla Slab Medium"/>
                <a:sym typeface="Zilla Slab Medium"/>
              </a:defRPr>
            </a:lvl5pPr>
            <a:lvl6pPr marL="2743200" lvl="5" indent="-317500">
              <a:lnSpc>
                <a:spcPct val="115000"/>
              </a:lnSpc>
              <a:spcBef>
                <a:spcPts val="1600"/>
              </a:spcBef>
              <a:spcAft>
                <a:spcPts val="0"/>
              </a:spcAft>
              <a:buClr>
                <a:schemeClr val="dk2"/>
              </a:buClr>
              <a:buSzPts val="1400"/>
              <a:buFont typeface="Zilla Slab Medium"/>
              <a:buChar char="■"/>
              <a:defRPr>
                <a:solidFill>
                  <a:schemeClr val="dk2"/>
                </a:solidFill>
                <a:latin typeface="Zilla Slab Medium"/>
                <a:ea typeface="Zilla Slab Medium"/>
                <a:cs typeface="Zilla Slab Medium"/>
                <a:sym typeface="Zilla Slab Medium"/>
              </a:defRPr>
            </a:lvl6pPr>
            <a:lvl7pPr marL="3200400" lvl="6" indent="-317500">
              <a:lnSpc>
                <a:spcPct val="115000"/>
              </a:lnSpc>
              <a:spcBef>
                <a:spcPts val="1600"/>
              </a:spcBef>
              <a:spcAft>
                <a:spcPts val="0"/>
              </a:spcAft>
              <a:buClr>
                <a:schemeClr val="dk2"/>
              </a:buClr>
              <a:buSzPts val="1400"/>
              <a:buFont typeface="Zilla Slab Medium"/>
              <a:buChar char="●"/>
              <a:defRPr>
                <a:solidFill>
                  <a:schemeClr val="dk2"/>
                </a:solidFill>
                <a:latin typeface="Zilla Slab Medium"/>
                <a:ea typeface="Zilla Slab Medium"/>
                <a:cs typeface="Zilla Slab Medium"/>
                <a:sym typeface="Zilla Slab Medium"/>
              </a:defRPr>
            </a:lvl7pPr>
            <a:lvl8pPr marL="3657600" lvl="7" indent="-317500">
              <a:lnSpc>
                <a:spcPct val="115000"/>
              </a:lnSpc>
              <a:spcBef>
                <a:spcPts val="1600"/>
              </a:spcBef>
              <a:spcAft>
                <a:spcPts val="0"/>
              </a:spcAft>
              <a:buClr>
                <a:schemeClr val="dk2"/>
              </a:buClr>
              <a:buSzPts val="1400"/>
              <a:buFont typeface="Zilla Slab Medium"/>
              <a:buChar char="○"/>
              <a:defRPr>
                <a:solidFill>
                  <a:schemeClr val="dk2"/>
                </a:solidFill>
                <a:latin typeface="Zilla Slab Medium"/>
                <a:ea typeface="Zilla Slab Medium"/>
                <a:cs typeface="Zilla Slab Medium"/>
                <a:sym typeface="Zilla Slab Medium"/>
              </a:defRPr>
            </a:lvl8pPr>
            <a:lvl9pPr marL="4114800" lvl="8" indent="-317500">
              <a:lnSpc>
                <a:spcPct val="115000"/>
              </a:lnSpc>
              <a:spcBef>
                <a:spcPts val="1600"/>
              </a:spcBef>
              <a:spcAft>
                <a:spcPts val="1600"/>
              </a:spcAft>
              <a:buClr>
                <a:schemeClr val="dk2"/>
              </a:buClr>
              <a:buSzPts val="1400"/>
              <a:buFont typeface="Zilla Slab Medium"/>
              <a:buChar char="■"/>
              <a:defRPr>
                <a:solidFill>
                  <a:schemeClr val="dk2"/>
                </a:solidFill>
                <a:latin typeface="Zilla Slab Medium"/>
                <a:ea typeface="Zilla Slab Medium"/>
                <a:cs typeface="Zilla Slab Medium"/>
                <a:sym typeface="Zilla Slab Medium"/>
              </a:defRPr>
            </a:lvl9pPr>
          </a:lstStyle>
          <a:p>
            <a:endParaRPr/>
          </a:p>
        </p:txBody>
      </p:sp>
    </p:spTree>
    <p:extLst>
      <p:ext uri="{BB962C8B-B14F-4D97-AF65-F5344CB8AC3E}">
        <p14:creationId xmlns:p14="http://schemas.microsoft.com/office/powerpoint/2010/main" val="4075718424"/>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6666"/>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E6D4439-76A2-424E-B440-82865D2FD153}"/>
              </a:ext>
            </a:extLst>
          </p:cNvPr>
          <p:cNvSpPr txBox="1"/>
          <p:nvPr userDrawn="1"/>
        </p:nvSpPr>
        <p:spPr>
          <a:xfrm>
            <a:off x="0" y="-712232"/>
            <a:ext cx="12192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4888A0-4A6A-4A63-BB20-B02BF57CF0C8}"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897FC3-16F9-4CF9-855C-3A0BD05F06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343445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6666"/>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E6D4439-76A2-424E-B440-82865D2FD153}"/>
              </a:ext>
            </a:extLst>
          </p:cNvPr>
          <p:cNvSpPr txBox="1"/>
          <p:nvPr userDrawn="1"/>
        </p:nvSpPr>
        <p:spPr>
          <a:xfrm>
            <a:off x="0" y="-712232"/>
            <a:ext cx="12192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4888A0-4A6A-4A63-BB20-B02BF57CF0C8}"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897FC3-16F9-4CF9-855C-3A0BD05F06F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334497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AA3B8-92EB-4A12-BAD9-E5F404CEEB5A}" type="datetimeFigureOut">
              <a:rPr lang="en-US" smtClean="0">
                <a:solidFill>
                  <a:prstClr val="black">
                    <a:tint val="75000"/>
                  </a:prstClr>
                </a:solidFill>
              </a:rPr>
              <a:pPr/>
              <a:t>5/30/2023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BED599-5431-4DA4-AD5B-BEBFEE4FFB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823688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microsoft.com/office/2007/relationships/hdphoto" Target="../media/hdphoto1.wdp"/><Relationship Id="rId12" Type="http://schemas.openxmlformats.org/officeDocument/2006/relationships/image" Target="../media/image7.jpg"/><Relationship Id="rId2" Type="http://schemas.openxmlformats.org/officeDocument/2006/relationships/slideLayout" Target="../slideLayouts/slideLayout18.xml"/><Relationship Id="rId1" Type="http://schemas.openxmlformats.org/officeDocument/2006/relationships/themeOverride" Target="../theme/themeOverride1.xml"/><Relationship Id="rId6" Type="http://schemas.openxmlformats.org/officeDocument/2006/relationships/image" Target="../media/image4.png"/><Relationship Id="rId11" Type="http://schemas.microsoft.com/office/2007/relationships/hdphoto" Target="../media/hdphoto3.wdp"/><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2.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1.jpeg"/><Relationship Id="rId7" Type="http://schemas.openxmlformats.org/officeDocument/2006/relationships/image" Target="../media/image44.png"/><Relationship Id="rId2" Type="http://schemas.openxmlformats.org/officeDocument/2006/relationships/image" Target="../media/image40.jpeg"/><Relationship Id="rId1" Type="http://schemas.openxmlformats.org/officeDocument/2006/relationships/slideLayout" Target="../slideLayouts/slideLayout59.xml"/><Relationship Id="rId6" Type="http://schemas.microsoft.com/office/2007/relationships/hdphoto" Target="../media/hdphoto4.wdp"/><Relationship Id="rId5" Type="http://schemas.openxmlformats.org/officeDocument/2006/relationships/image" Target="../media/image43.png"/><Relationship Id="rId10" Type="http://schemas.openxmlformats.org/officeDocument/2006/relationships/image" Target="../media/image46.jpeg"/><Relationship Id="rId4" Type="http://schemas.openxmlformats.org/officeDocument/2006/relationships/image" Target="../media/image42.jpeg"/><Relationship Id="rId9" Type="http://schemas.openxmlformats.org/officeDocument/2006/relationships/image" Target="../media/image45.png"/></Relationships>
</file>

<file path=ppt/slides/_rels/slide1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5.png"/><Relationship Id="rId18" Type="http://schemas.openxmlformats.org/officeDocument/2006/relationships/image" Target="../media/image58.png"/><Relationship Id="rId3" Type="http://schemas.openxmlformats.org/officeDocument/2006/relationships/image" Target="../media/image48.png"/><Relationship Id="rId21" Type="http://schemas.microsoft.com/office/2007/relationships/hdphoto" Target="../media/hdphoto12.wdp"/><Relationship Id="rId7" Type="http://schemas.openxmlformats.org/officeDocument/2006/relationships/image" Target="../media/image51.jpeg"/><Relationship Id="rId12" Type="http://schemas.microsoft.com/office/2007/relationships/hdphoto" Target="../media/hdphoto8.wdp"/><Relationship Id="rId17" Type="http://schemas.openxmlformats.org/officeDocument/2006/relationships/image" Target="../media/image57.jpeg"/><Relationship Id="rId2" Type="http://schemas.openxmlformats.org/officeDocument/2006/relationships/notesSlide" Target="../notesSlides/notesSlide7.xml"/><Relationship Id="rId16" Type="http://schemas.microsoft.com/office/2007/relationships/hdphoto" Target="../media/hdphoto10.wdp"/><Relationship Id="rId20" Type="http://schemas.openxmlformats.org/officeDocument/2006/relationships/image" Target="../media/image59.png"/><Relationship Id="rId1" Type="http://schemas.openxmlformats.org/officeDocument/2006/relationships/slideLayout" Target="../slideLayouts/slideLayout47.xml"/><Relationship Id="rId6" Type="http://schemas.openxmlformats.org/officeDocument/2006/relationships/image" Target="../media/image50.jpeg"/><Relationship Id="rId11" Type="http://schemas.openxmlformats.org/officeDocument/2006/relationships/image" Target="../media/image54.png"/><Relationship Id="rId5" Type="http://schemas.microsoft.com/office/2007/relationships/hdphoto" Target="../media/hdphoto6.wdp"/><Relationship Id="rId15" Type="http://schemas.openxmlformats.org/officeDocument/2006/relationships/image" Target="../media/image56.png"/><Relationship Id="rId23" Type="http://schemas.microsoft.com/office/2007/relationships/hdphoto" Target="../media/hdphoto13.wdp"/><Relationship Id="rId10" Type="http://schemas.openxmlformats.org/officeDocument/2006/relationships/image" Target="../media/image53.jpeg"/><Relationship Id="rId19" Type="http://schemas.microsoft.com/office/2007/relationships/hdphoto" Target="../media/hdphoto11.wdp"/><Relationship Id="rId4" Type="http://schemas.openxmlformats.org/officeDocument/2006/relationships/image" Target="../media/image49.png"/><Relationship Id="rId9" Type="http://schemas.microsoft.com/office/2007/relationships/hdphoto" Target="../media/hdphoto7.wdp"/><Relationship Id="rId14" Type="http://schemas.microsoft.com/office/2007/relationships/hdphoto" Target="../media/hdphoto9.wdp"/><Relationship Id="rId22"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3.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39.xml"/><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39.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microsoft.com/office/2007/relationships/hdphoto" Target="../media/hdphoto14.wdp"/><Relationship Id="rId7" Type="http://schemas.openxmlformats.org/officeDocument/2006/relationships/image" Target="../media/image71.jpeg"/><Relationship Id="rId12" Type="http://schemas.openxmlformats.org/officeDocument/2006/relationships/image" Target="../media/image75.png"/><Relationship Id="rId2" Type="http://schemas.openxmlformats.org/officeDocument/2006/relationships/image" Target="../media/image67.png"/><Relationship Id="rId1" Type="http://schemas.openxmlformats.org/officeDocument/2006/relationships/slideLayout" Target="../slideLayouts/slideLayout61.xml"/><Relationship Id="rId6" Type="http://schemas.openxmlformats.org/officeDocument/2006/relationships/image" Target="../media/image70.jpeg"/><Relationship Id="rId11" Type="http://schemas.openxmlformats.org/officeDocument/2006/relationships/image" Target="../media/image74.png"/><Relationship Id="rId5" Type="http://schemas.openxmlformats.org/officeDocument/2006/relationships/image" Target="../media/image69.jpeg"/><Relationship Id="rId10" Type="http://schemas.openxmlformats.org/officeDocument/2006/relationships/image" Target="../media/image73.png"/><Relationship Id="rId4" Type="http://schemas.openxmlformats.org/officeDocument/2006/relationships/image" Target="../media/image68.jpeg"/><Relationship Id="rId9"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38.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jpeg"/></Relationships>
</file>

<file path=ppt/slides/_rels/slide2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xml"/><Relationship Id="rId1" Type="http://schemas.openxmlformats.org/officeDocument/2006/relationships/slideLayout" Target="../slideLayouts/slideLayout40.xml"/><Relationship Id="rId5" Type="http://schemas.openxmlformats.org/officeDocument/2006/relationships/image" Target="../media/image83.png"/><Relationship Id="rId4" Type="http://schemas.openxmlformats.org/officeDocument/2006/relationships/image" Target="../media/image82.jpeg"/></Relationships>
</file>

<file path=ppt/slides/_rels/slide2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1.xml"/></Relationships>
</file>

<file path=ppt/slides/_rels/slide2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Layout" Target="../slideLayouts/slideLayout23.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image" Target="../media/image19.png"/><Relationship Id="rId1" Type="http://schemas.openxmlformats.org/officeDocument/2006/relationships/slideLayout" Target="../slideLayouts/slideLayout37.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27.gif"/><Relationship Id="rId7"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Rectangle 1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2" name="图片 11">
            <a:extLst>
              <a:ext uri="{FF2B5EF4-FFF2-40B4-BE49-F238E27FC236}">
                <a16:creationId xmlns:a16="http://schemas.microsoft.com/office/drawing/2014/main" id="{4407BF58-3476-4676-9CF4-C7170AE2A6E6}"/>
              </a:ext>
            </a:extLst>
          </p:cNvPr>
          <p:cNvPicPr>
            <a:picLocks noChangeAspect="1"/>
          </p:cNvPicPr>
          <p:nvPr/>
        </p:nvPicPr>
        <p:blipFill rotWithShape="1">
          <a:blip r:embed="rId4">
            <a:extLst>
              <a:ext uri="{28A0092B-C50C-407E-A947-70E740481C1C}">
                <a14:useLocalDpi xmlns:a14="http://schemas.microsoft.com/office/drawing/2010/main" val="0"/>
              </a:ext>
            </a:extLst>
          </a:blip>
          <a:srcRect t="-944" b="35916"/>
          <a:stretch/>
        </p:blipFill>
        <p:spPr>
          <a:xfrm flipV="1">
            <a:off x="6547270" y="902012"/>
            <a:ext cx="4010830" cy="2399497"/>
          </a:xfrm>
          <a:prstGeom prst="rect">
            <a:avLst/>
          </a:prstGeom>
        </p:spPr>
      </p:pic>
      <p:sp>
        <p:nvSpPr>
          <p:cNvPr id="25" name="TextBox 5">
            <a:extLst>
              <a:ext uri="{FF2B5EF4-FFF2-40B4-BE49-F238E27FC236}">
                <a16:creationId xmlns:a16="http://schemas.microsoft.com/office/drawing/2014/main" id="{DFCFAD9E-0D09-4B92-922B-FBD6F1268D75}"/>
              </a:ext>
            </a:extLst>
          </p:cNvPr>
          <p:cNvSpPr txBox="1"/>
          <p:nvPr/>
        </p:nvSpPr>
        <p:spPr>
          <a:xfrm>
            <a:off x="580882" y="2032425"/>
            <a:ext cx="8264926" cy="1915909"/>
          </a:xfrm>
          <a:prstGeom prst="rect">
            <a:avLst/>
          </a:prstGeom>
          <a:noFill/>
        </p:spPr>
        <p:txBody>
          <a:bodyPr wrap="square" lIns="68580" tIns="34290" rIns="68580" bIns="3429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r>
              <a:rPr lang="en-US" altLang="zh-CN" sz="4000" dirty="0">
                <a:latin typeface="#9Slide03 Swiss Condensed Bold" panose="02000500000000000000" pitchFamily="2" charset="0"/>
                <a:ea typeface="#9Slide03 Roboto Condensed" panose="02000000000000000000" pitchFamily="2" charset="0"/>
                <a:cs typeface="Clear Sans Light" pitchFamily="34" charset="0"/>
              </a:rPr>
              <a:t>BÀI 18: TẾ BÀO - </a:t>
            </a:r>
          </a:p>
          <a:p>
            <a:endParaRPr lang="en-US" altLang="zh-CN" sz="4000" dirty="0">
              <a:latin typeface="#9Slide03 Swiss Condensed Bold" panose="02000500000000000000" pitchFamily="2" charset="0"/>
              <a:ea typeface="#9Slide03 Roboto Condensed" panose="02000000000000000000" pitchFamily="2" charset="0"/>
              <a:cs typeface="Clear Sans Light" pitchFamily="34" charset="0"/>
            </a:endParaRPr>
          </a:p>
          <a:p>
            <a:r>
              <a:rPr lang="en-US" altLang="zh-CN" sz="4000" dirty="0">
                <a:latin typeface="#9Slide03 Swiss Condensed Bold" panose="02000500000000000000" pitchFamily="2" charset="0"/>
                <a:ea typeface="#9Slide03 Roboto Condensed" panose="02000000000000000000" pitchFamily="2" charset="0"/>
                <a:cs typeface="Clear Sans Light" pitchFamily="34" charset="0"/>
              </a:rPr>
              <a:t>ĐƠN VỊ CƠ SỞ CỦA SỰ SỐNG</a:t>
            </a:r>
            <a:endParaRPr lang="id-ID" altLang="zh-CN" sz="4000" dirty="0">
              <a:latin typeface="#9Slide03 Swiss Condensed Bold" panose="02000500000000000000" pitchFamily="2" charset="0"/>
              <a:ea typeface="#9Slide03 Roboto Condensed" panose="02000000000000000000" pitchFamily="2" charset="0"/>
              <a:cs typeface="Clear Sans Light" pitchFamily="34" charset="0"/>
            </a:endParaRPr>
          </a:p>
        </p:txBody>
      </p:sp>
      <p:pic>
        <p:nvPicPr>
          <p:cNvPr id="5" name="Picture 2" descr="TLTH -Bộ SGK Lớp 2 - Kết nối tri thức với cuộc sống - Công ty Cổ phần Đầu  tư và Phát triển Giáo dục Phương Na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05956" y="437585"/>
            <a:ext cx="1837410" cy="18374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Giá tối đa của một số đơn vị máu toàn phần là 870.000 đồng">
            <a:extLst>
              <a:ext uri="{FF2B5EF4-FFF2-40B4-BE49-F238E27FC236}">
                <a16:creationId xmlns:a16="http://schemas.microsoft.com/office/drawing/2014/main" id="{0103B5DE-D8A5-8240-B4FF-0AFFD31F52F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8332" t="16232" r="12500" b="11229"/>
          <a:stretch/>
        </p:blipFill>
        <p:spPr bwMode="auto">
          <a:xfrm>
            <a:off x="3653089" y="4382010"/>
            <a:ext cx="2362200" cy="165069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Nerve Cell Or Neuron Photograph by Alfred Pasieka/science Photo Library">
            <a:extLst>
              <a:ext uri="{FF2B5EF4-FFF2-40B4-BE49-F238E27FC236}">
                <a16:creationId xmlns:a16="http://schemas.microsoft.com/office/drawing/2014/main" id="{692BE7CA-C144-544C-ABD6-A7B4D7C34ED2}"/>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975" b="92020" l="9983" r="89850">
                        <a14:foregroundMark x1="28453" y1="92020" x2="28453" y2="92020"/>
                      </a14:backgroundRemoval>
                    </a14:imgEffect>
                  </a14:imgLayer>
                </a14:imgProps>
              </a:ext>
              <a:ext uri="{28A0092B-C50C-407E-A947-70E740481C1C}">
                <a14:useLocalDpi xmlns:a14="http://schemas.microsoft.com/office/drawing/2010/main" val="0"/>
              </a:ext>
            </a:extLst>
          </a:blip>
          <a:srcRect/>
          <a:stretch>
            <a:fillRect/>
          </a:stretch>
        </p:blipFill>
        <p:spPr bwMode="auto">
          <a:xfrm>
            <a:off x="2522377" y="111392"/>
            <a:ext cx="2495550" cy="242883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Trứng rụng sống bao lâu trong cơ thể phụ nữ? | Mẹ Khéo Chăm Con : Chia sẻ  kinh nghiệm nuôi con khỏe mạnh">
            <a:extLst>
              <a:ext uri="{FF2B5EF4-FFF2-40B4-BE49-F238E27FC236}">
                <a16:creationId xmlns:a16="http://schemas.microsoft.com/office/drawing/2014/main" id="{6C783FEA-9273-7440-8C39-0500EBD8D7B9}"/>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38816" y1="39400" x2="38947" y2="46000"/>
                        <a14:foregroundMark x1="53158" y1="72800" x2="64868" y2="71400"/>
                        <a14:foregroundMark x1="64868" y1="71400" x2="67122" y2="70258"/>
                        <a14:foregroundMark x1="73947" y1="61200" x2="71974" y2="63800"/>
                        <a14:foregroundMark x1="74474" y1="63200" x2="72105" y2="66400"/>
                        <a14:foregroundMark x1="57500" y1="72200" x2="60132" y2="71800"/>
                        <a14:foregroundMark x1="55658" y1="71400" x2="61184" y2="70200"/>
                        <a14:foregroundMark x1="61184" y1="70200" x2="62237" y2="69000"/>
                        <a14:foregroundMark x1="56447" y1="73400" x2="61842" y2="72800"/>
                        <a14:foregroundMark x1="61842" y1="72800" x2="64737" y2="71200"/>
                        <a14:backgroundMark x1="17500" y1="36000" x2="29737" y2="63600"/>
                        <a14:backgroundMark x1="29737" y1="63600" x2="43289" y2="78200"/>
                        <a14:backgroundMark x1="43947" y1="79400" x2="51316" y2="79800"/>
                        <a14:backgroundMark x1="51316" y1="79800" x2="78684" y2="75600"/>
                        <a14:backgroundMark x1="78684" y1="75600" x2="85000" y2="70600"/>
                        <a14:backgroundMark x1="85000" y1="70600" x2="88158" y2="65400"/>
                        <a14:backgroundMark x1="45526" y1="72600" x2="56974" y2="82000"/>
                        <a14:backgroundMark x1="56974" y1="82000" x2="58421" y2="82200"/>
                        <a14:backgroundMark x1="65000" y1="75200" x2="61697" y2="75326"/>
                        <a14:backgroundMark x1="59156" y1="75875" x2="58026" y2="76800"/>
                        <a14:backgroundMark x1="62779" y1="74728" x2="64342" y2="74400"/>
                        <a14:backgroundMark x1="52895" y1="76800" x2="61058" y2="75089"/>
                        <a14:backgroundMark x1="64342" y1="74400" x2="73553" y2="68600"/>
                      </a14:backgroundRemoval>
                    </a14:imgEffect>
                  </a14:imgLayer>
                </a14:imgProps>
              </a:ext>
              <a:ext uri="{28A0092B-C50C-407E-A947-70E740481C1C}">
                <a14:useLocalDpi xmlns:a14="http://schemas.microsoft.com/office/drawing/2010/main" val="0"/>
              </a:ext>
            </a:extLst>
          </a:blip>
          <a:srcRect l="35834" t="6941" r="18333" b="22117"/>
          <a:stretch/>
        </p:blipFill>
        <p:spPr bwMode="auto">
          <a:xfrm>
            <a:off x="1357183" y="4105531"/>
            <a:ext cx="2057400" cy="209480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4149AA9B-B891-4528-BB83-A098DCCED88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39900" y="2143064"/>
            <a:ext cx="2819400" cy="3399357"/>
          </a:xfrm>
          <a:prstGeom prst="ellipse">
            <a:avLst/>
          </a:prstGeom>
          <a:ln>
            <a:noFill/>
          </a:ln>
          <a:effectLst>
            <a:softEdge rad="112500"/>
          </a:effectLst>
        </p:spPr>
      </p:pic>
    </p:spTree>
    <p:extLst>
      <p:ext uri="{BB962C8B-B14F-4D97-AF65-F5344CB8AC3E}">
        <p14:creationId xmlns:p14="http://schemas.microsoft.com/office/powerpoint/2010/main" val="34573208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Scale>
                                      <p:cBhvr>
                                        <p:cTn id="7" dur="1000" decel="50000" fill="hold">
                                          <p:stCondLst>
                                            <p:cond delay="0"/>
                                          </p:stCondLst>
                                        </p:cTn>
                                        <p:tgtEl>
                                          <p:spTgt spid="25">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5">
                                            <p:txEl>
                                              <p:pRg st="0" end="0"/>
                                            </p:txEl>
                                          </p:spTgt>
                                        </p:tgtEl>
                                        <p:attrNameLst>
                                          <p:attrName>ppt_x</p:attrName>
                                          <p:attrName>ppt_y</p:attrName>
                                        </p:attrNameLst>
                                      </p:cBhvr>
                                    </p:animMotion>
                                    <p:animEffect transition="in" filter="fade">
                                      <p:cBhvr>
                                        <p:cTn id="9" dur="1000"/>
                                        <p:tgtEl>
                                          <p:spTgt spid="2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25">
                                            <p:txEl>
                                              <p:pRg st="2" end="2"/>
                                            </p:txEl>
                                          </p:spTgt>
                                        </p:tgtEl>
                                        <p:attrNameLst>
                                          <p:attrName>style.visibility</p:attrName>
                                        </p:attrNameLst>
                                      </p:cBhvr>
                                      <p:to>
                                        <p:strVal val="visible"/>
                                      </p:to>
                                    </p:set>
                                    <p:animScale>
                                      <p:cBhvr>
                                        <p:cTn id="14" dur="1000" decel="50000" fill="hold">
                                          <p:stCondLst>
                                            <p:cond delay="0"/>
                                          </p:stCondLst>
                                        </p:cTn>
                                        <p:tgtEl>
                                          <p:spTgt spid="25">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25">
                                            <p:txEl>
                                              <p:pRg st="2" end="2"/>
                                            </p:txEl>
                                          </p:spTgt>
                                        </p:tgtEl>
                                        <p:attrNameLst>
                                          <p:attrName>ppt_x</p:attrName>
                                          <p:attrName>ppt_y</p:attrName>
                                        </p:attrNameLst>
                                      </p:cBhvr>
                                    </p:animMotion>
                                    <p:animEffect transition="in" filter="fade">
                                      <p:cBhvr>
                                        <p:cTn id="16" dur="1000"/>
                                        <p:tgtEl>
                                          <p:spTgt spid="2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43"/>
          <p:cNvSpPr txBox="1">
            <a:spLocks noGrp="1"/>
          </p:cNvSpPr>
          <p:nvPr>
            <p:ph type="title"/>
          </p:nvPr>
        </p:nvSpPr>
        <p:spPr>
          <a:xfrm>
            <a:off x="318609" y="443514"/>
            <a:ext cx="7451128" cy="934000"/>
          </a:xfrm>
          <a:prstGeom prst="rect">
            <a:avLst/>
          </a:prstGeom>
        </p:spPr>
        <p:txBody>
          <a:bodyPr spcFirstLastPara="1" wrap="square" lIns="121900" tIns="121900" rIns="121900" bIns="121900" anchor="b" anchorCtr="0">
            <a:noAutofit/>
          </a:bodyPr>
          <a:lstStyle/>
          <a:p>
            <a:r>
              <a:rPr lang="en" dirty="0">
                <a:solidFill>
                  <a:schemeClr val="bg1"/>
                </a:solidFill>
                <a:latin typeface="000 DanPanosian TB" pitchFamily="2" charset="0"/>
              </a:rPr>
              <a:t>RÚT RA KẾT LUẬN</a:t>
            </a:r>
            <a:endParaRPr dirty="0">
              <a:solidFill>
                <a:schemeClr val="bg1"/>
              </a:solidFill>
              <a:latin typeface="000 DanPanosian TB" pitchFamily="2" charset="0"/>
            </a:endParaRPr>
          </a:p>
        </p:txBody>
      </p:sp>
      <p:sp>
        <p:nvSpPr>
          <p:cNvPr id="775" name="Google Shape;775;p43"/>
          <p:cNvSpPr txBox="1">
            <a:spLocks noGrp="1"/>
          </p:cNvSpPr>
          <p:nvPr>
            <p:ph type="body" idx="1"/>
          </p:nvPr>
        </p:nvSpPr>
        <p:spPr>
          <a:xfrm>
            <a:off x="416458" y="1765233"/>
            <a:ext cx="6536603" cy="2923200"/>
          </a:xfrm>
          <a:prstGeom prst="rect">
            <a:avLst/>
          </a:prstGeom>
        </p:spPr>
        <p:txBody>
          <a:bodyPr spcFirstLastPara="1" wrap="square" lIns="121900" tIns="121900" rIns="121900" bIns="121900" anchor="t" anchorCtr="0">
            <a:noAutofit/>
          </a:bodyPr>
          <a:lstStyle/>
          <a:p>
            <a:pPr marL="0" indent="0" algn="just">
              <a:lnSpc>
                <a:spcPct val="120000"/>
              </a:lnSpc>
              <a:buNone/>
            </a:pPr>
            <a:r>
              <a:rPr lang="vi-VN" sz="2200" dirty="0">
                <a:latin typeface="#9Slide03 Swiss Condensed Bold" panose="02000500000000000000" pitchFamily="2" charset="0"/>
              </a:rPr>
              <a:t>Mọi cơ thể sinh vật đều được cấu tạo từ tế bào.</a:t>
            </a:r>
          </a:p>
          <a:p>
            <a:pPr marL="0" indent="0" algn="just">
              <a:lnSpc>
                <a:spcPct val="120000"/>
              </a:lnSpc>
              <a:buNone/>
            </a:pPr>
            <a:r>
              <a:rPr lang="vi-VN" sz="2200" dirty="0">
                <a:latin typeface="#9Slide03 Swiss Condensed Bold" panose="02000500000000000000" pitchFamily="2" charset="0"/>
              </a:rPr>
              <a:t>Tế bào có thể thực hiện các chức năng của cơ thể như:</a:t>
            </a:r>
          </a:p>
          <a:p>
            <a:pPr marL="0" indent="0" algn="just">
              <a:lnSpc>
                <a:spcPct val="120000"/>
              </a:lnSpc>
              <a:buNone/>
            </a:pPr>
            <a:endParaRPr lang="vi-VN" sz="2200" dirty="0">
              <a:latin typeface="#9Slide03 Swiss Condensed Bold" panose="02000500000000000000" pitchFamily="2" charset="0"/>
            </a:endParaRPr>
          </a:p>
        </p:txBody>
      </p:sp>
      <p:grpSp>
        <p:nvGrpSpPr>
          <p:cNvPr id="776" name="Google Shape;776;p43"/>
          <p:cNvGrpSpPr/>
          <p:nvPr/>
        </p:nvGrpSpPr>
        <p:grpSpPr>
          <a:xfrm flipH="1">
            <a:off x="572106" y="4674001"/>
            <a:ext cx="1548807" cy="2835652"/>
            <a:chOff x="16755950" y="3077300"/>
            <a:chExt cx="448600" cy="821325"/>
          </a:xfrm>
        </p:grpSpPr>
        <p:sp>
          <p:nvSpPr>
            <p:cNvPr id="777" name="Google Shape;777;p43"/>
            <p:cNvSpPr/>
            <p:nvPr/>
          </p:nvSpPr>
          <p:spPr>
            <a:xfrm>
              <a:off x="16755950" y="3102300"/>
              <a:ext cx="410750" cy="731850"/>
            </a:xfrm>
            <a:custGeom>
              <a:avLst/>
              <a:gdLst/>
              <a:ahLst/>
              <a:cxnLst/>
              <a:rect l="l" t="t" r="r" b="b"/>
              <a:pathLst>
                <a:path w="16430" h="29274" extrusionOk="0">
                  <a:moveTo>
                    <a:pt x="596" y="0"/>
                  </a:moveTo>
                  <a:cubicBezTo>
                    <a:pt x="1" y="7394"/>
                    <a:pt x="2977" y="15002"/>
                    <a:pt x="8430" y="20015"/>
                  </a:cubicBezTo>
                  <a:cubicBezTo>
                    <a:pt x="9954" y="21396"/>
                    <a:pt x="11645" y="22622"/>
                    <a:pt x="13074" y="24110"/>
                  </a:cubicBezTo>
                  <a:cubicBezTo>
                    <a:pt x="14014" y="25087"/>
                    <a:pt x="14836" y="26218"/>
                    <a:pt x="15324" y="27516"/>
                  </a:cubicBezTo>
                  <a:cubicBezTo>
                    <a:pt x="15443" y="27825"/>
                    <a:pt x="15598" y="29183"/>
                    <a:pt x="15955" y="29266"/>
                  </a:cubicBezTo>
                  <a:cubicBezTo>
                    <a:pt x="15974" y="29271"/>
                    <a:pt x="15992" y="29273"/>
                    <a:pt x="16010" y="29273"/>
                  </a:cubicBezTo>
                  <a:cubicBezTo>
                    <a:pt x="16409" y="29273"/>
                    <a:pt x="16430" y="28027"/>
                    <a:pt x="16395" y="27754"/>
                  </a:cubicBezTo>
                  <a:cubicBezTo>
                    <a:pt x="16336" y="27028"/>
                    <a:pt x="16050" y="26325"/>
                    <a:pt x="15788" y="25634"/>
                  </a:cubicBezTo>
                  <a:cubicBezTo>
                    <a:pt x="15074" y="23837"/>
                    <a:pt x="14348" y="22027"/>
                    <a:pt x="13633" y="20205"/>
                  </a:cubicBezTo>
                  <a:cubicBezTo>
                    <a:pt x="12395" y="17086"/>
                    <a:pt x="11133" y="13931"/>
                    <a:pt x="9228" y="11157"/>
                  </a:cubicBezTo>
                  <a:cubicBezTo>
                    <a:pt x="6549" y="7287"/>
                    <a:pt x="2632" y="4251"/>
                    <a:pt x="596" y="0"/>
                  </a:cubicBezTo>
                  <a:close/>
                </a:path>
              </a:pathLst>
            </a:custGeom>
            <a:solidFill>
              <a:srgbClr val="F1A12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8" name="Google Shape;778;p43"/>
            <p:cNvSpPr/>
            <p:nvPr/>
          </p:nvSpPr>
          <p:spPr>
            <a:xfrm>
              <a:off x="16797925" y="3189500"/>
              <a:ext cx="323275" cy="538200"/>
            </a:xfrm>
            <a:custGeom>
              <a:avLst/>
              <a:gdLst/>
              <a:ahLst/>
              <a:cxnLst/>
              <a:rect l="l" t="t" r="r" b="b"/>
              <a:pathLst>
                <a:path w="12931" h="21528" extrusionOk="0">
                  <a:moveTo>
                    <a:pt x="24" y="1"/>
                  </a:moveTo>
                  <a:cubicBezTo>
                    <a:pt x="0" y="13"/>
                    <a:pt x="0" y="37"/>
                    <a:pt x="0" y="60"/>
                  </a:cubicBezTo>
                  <a:cubicBezTo>
                    <a:pt x="798" y="2858"/>
                    <a:pt x="2608" y="5252"/>
                    <a:pt x="4346" y="7561"/>
                  </a:cubicBezTo>
                  <a:lnTo>
                    <a:pt x="4739" y="8097"/>
                  </a:lnTo>
                  <a:cubicBezTo>
                    <a:pt x="8585" y="13217"/>
                    <a:pt x="11085" y="17360"/>
                    <a:pt x="12823" y="21492"/>
                  </a:cubicBezTo>
                  <a:cubicBezTo>
                    <a:pt x="12847" y="21515"/>
                    <a:pt x="12859" y="21527"/>
                    <a:pt x="12871" y="21527"/>
                  </a:cubicBezTo>
                  <a:cubicBezTo>
                    <a:pt x="12883" y="21527"/>
                    <a:pt x="12883" y="21527"/>
                    <a:pt x="12883" y="21515"/>
                  </a:cubicBezTo>
                  <a:cubicBezTo>
                    <a:pt x="12919" y="21492"/>
                    <a:pt x="12931" y="21480"/>
                    <a:pt x="12919" y="21456"/>
                  </a:cubicBezTo>
                  <a:cubicBezTo>
                    <a:pt x="11157" y="17313"/>
                    <a:pt x="8668" y="13181"/>
                    <a:pt x="4822" y="8038"/>
                  </a:cubicBezTo>
                  <a:lnTo>
                    <a:pt x="4418" y="7502"/>
                  </a:lnTo>
                  <a:cubicBezTo>
                    <a:pt x="2679" y="5204"/>
                    <a:pt x="870" y="2823"/>
                    <a:pt x="84" y="37"/>
                  </a:cubicBezTo>
                  <a:cubicBezTo>
                    <a:pt x="72" y="1"/>
                    <a:pt x="60" y="1"/>
                    <a:pt x="24" y="1"/>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9" name="Google Shape;779;p43"/>
            <p:cNvSpPr/>
            <p:nvPr/>
          </p:nvSpPr>
          <p:spPr>
            <a:xfrm>
              <a:off x="16994975" y="3077300"/>
              <a:ext cx="209575" cy="821325"/>
            </a:xfrm>
            <a:custGeom>
              <a:avLst/>
              <a:gdLst/>
              <a:ahLst/>
              <a:cxnLst/>
              <a:rect l="l" t="t" r="r" b="b"/>
              <a:pathLst>
                <a:path w="8383" h="32853" extrusionOk="0">
                  <a:moveTo>
                    <a:pt x="3179" y="0"/>
                  </a:moveTo>
                  <a:cubicBezTo>
                    <a:pt x="0" y="6715"/>
                    <a:pt x="107" y="14883"/>
                    <a:pt x="3453" y="21503"/>
                  </a:cubicBezTo>
                  <a:cubicBezTo>
                    <a:pt x="4394" y="23348"/>
                    <a:pt x="5561" y="25075"/>
                    <a:pt x="6358" y="26980"/>
                  </a:cubicBezTo>
                  <a:cubicBezTo>
                    <a:pt x="6882" y="28242"/>
                    <a:pt x="7251" y="29587"/>
                    <a:pt x="7251" y="30945"/>
                  </a:cubicBezTo>
                  <a:cubicBezTo>
                    <a:pt x="7251" y="31278"/>
                    <a:pt x="6930" y="32611"/>
                    <a:pt x="7227" y="32814"/>
                  </a:cubicBezTo>
                  <a:cubicBezTo>
                    <a:pt x="7265" y="32841"/>
                    <a:pt x="7303" y="32853"/>
                    <a:pt x="7342" y="32853"/>
                  </a:cubicBezTo>
                  <a:cubicBezTo>
                    <a:pt x="7700" y="32853"/>
                    <a:pt x="8105" y="31810"/>
                    <a:pt x="8180" y="31552"/>
                  </a:cubicBezTo>
                  <a:cubicBezTo>
                    <a:pt x="8382" y="30837"/>
                    <a:pt x="8370" y="30087"/>
                    <a:pt x="8358" y="29361"/>
                  </a:cubicBezTo>
                  <a:cubicBezTo>
                    <a:pt x="8323" y="27408"/>
                    <a:pt x="8275" y="25468"/>
                    <a:pt x="8251" y="23515"/>
                  </a:cubicBezTo>
                  <a:cubicBezTo>
                    <a:pt x="8192" y="20146"/>
                    <a:pt x="8132" y="16752"/>
                    <a:pt x="7311" y="13502"/>
                  </a:cubicBezTo>
                  <a:cubicBezTo>
                    <a:pt x="6180" y="8918"/>
                    <a:pt x="3572" y="4703"/>
                    <a:pt x="3179" y="0"/>
                  </a:cubicBezTo>
                  <a:close/>
                </a:path>
              </a:pathLst>
            </a:custGeom>
            <a:solidFill>
              <a:srgbClr val="F1A129"/>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0" name="Google Shape;780;p43"/>
            <p:cNvSpPr/>
            <p:nvPr/>
          </p:nvSpPr>
          <p:spPr>
            <a:xfrm>
              <a:off x="17061950" y="3169575"/>
              <a:ext cx="119975" cy="616750"/>
            </a:xfrm>
            <a:custGeom>
              <a:avLst/>
              <a:gdLst/>
              <a:ahLst/>
              <a:cxnLst/>
              <a:rect l="l" t="t" r="r" b="b"/>
              <a:pathLst>
                <a:path w="4799" h="24670" extrusionOk="0">
                  <a:moveTo>
                    <a:pt x="286" y="0"/>
                  </a:moveTo>
                  <a:cubicBezTo>
                    <a:pt x="274" y="0"/>
                    <a:pt x="238" y="12"/>
                    <a:pt x="238" y="48"/>
                  </a:cubicBezTo>
                  <a:cubicBezTo>
                    <a:pt x="0" y="2941"/>
                    <a:pt x="846" y="5822"/>
                    <a:pt x="1667" y="8596"/>
                  </a:cubicBezTo>
                  <a:cubicBezTo>
                    <a:pt x="1739" y="8811"/>
                    <a:pt x="1810" y="9037"/>
                    <a:pt x="1869" y="9239"/>
                  </a:cubicBezTo>
                  <a:cubicBezTo>
                    <a:pt x="3667" y="15383"/>
                    <a:pt x="4525" y="20134"/>
                    <a:pt x="4703" y="24634"/>
                  </a:cubicBezTo>
                  <a:cubicBezTo>
                    <a:pt x="4703" y="24658"/>
                    <a:pt x="4727" y="24670"/>
                    <a:pt x="4751" y="24670"/>
                  </a:cubicBezTo>
                  <a:cubicBezTo>
                    <a:pt x="4787" y="24670"/>
                    <a:pt x="4798" y="24646"/>
                    <a:pt x="4787" y="24610"/>
                  </a:cubicBezTo>
                  <a:cubicBezTo>
                    <a:pt x="4620" y="20122"/>
                    <a:pt x="3739" y="15371"/>
                    <a:pt x="1941" y="9216"/>
                  </a:cubicBezTo>
                  <a:cubicBezTo>
                    <a:pt x="1869" y="9001"/>
                    <a:pt x="1798" y="8775"/>
                    <a:pt x="1739" y="8573"/>
                  </a:cubicBezTo>
                  <a:cubicBezTo>
                    <a:pt x="941" y="5787"/>
                    <a:pt x="95" y="2929"/>
                    <a:pt x="334" y="48"/>
                  </a:cubicBezTo>
                  <a:cubicBezTo>
                    <a:pt x="334" y="24"/>
                    <a:pt x="310" y="0"/>
                    <a:pt x="286" y="0"/>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9220" name="Picture 4" descr="Drawing Love GIF by Ai and Aik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59979" y="936197"/>
            <a:ext cx="40386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69682" y="2749441"/>
            <a:ext cx="6096000" cy="1938992"/>
          </a:xfrm>
          <a:prstGeom prst="rect">
            <a:avLst/>
          </a:prstGeom>
        </p:spPr>
        <p:txBody>
          <a:bodyPr>
            <a:spAutoFit/>
          </a:bodyPr>
          <a:lstStyle/>
          <a:p>
            <a:pPr marL="342900" indent="-342900" algn="just">
              <a:lnSpc>
                <a:spcPct val="120000"/>
              </a:lnSpc>
              <a:buFont typeface="Wingdings" panose="05000000000000000000" pitchFamily="2" charset="2"/>
              <a:buChar char="q"/>
            </a:pPr>
            <a:r>
              <a:rPr lang="vi-VN" sz="2000" dirty="0">
                <a:solidFill>
                  <a:srgbClr val="FFFF00"/>
                </a:solidFill>
                <a:latin typeface="#9Slide03 Swiss Condensed Bold" panose="02000500000000000000" pitchFamily="2" charset="0"/>
              </a:rPr>
              <a:t>Trao đổi chất và chuyển hóa năng lượng</a:t>
            </a:r>
          </a:p>
          <a:p>
            <a:pPr marL="342900" indent="-342900" algn="just">
              <a:lnSpc>
                <a:spcPct val="120000"/>
              </a:lnSpc>
              <a:buFont typeface="Wingdings" panose="05000000000000000000" pitchFamily="2" charset="2"/>
              <a:buChar char="q"/>
            </a:pPr>
            <a:r>
              <a:rPr lang="vi-VN" sz="2000" dirty="0">
                <a:solidFill>
                  <a:srgbClr val="FFFF00"/>
                </a:solidFill>
                <a:latin typeface="#9Slide03 Swiss Condensed Bold" panose="02000500000000000000" pitchFamily="2" charset="0"/>
              </a:rPr>
              <a:t>Sinh trưởng và phát triển</a:t>
            </a:r>
          </a:p>
          <a:p>
            <a:pPr marL="342900" indent="-342900" algn="just">
              <a:lnSpc>
                <a:spcPct val="120000"/>
              </a:lnSpc>
              <a:buFont typeface="Wingdings" panose="05000000000000000000" pitchFamily="2" charset="2"/>
              <a:buChar char="q"/>
            </a:pPr>
            <a:r>
              <a:rPr lang="vi-VN" sz="2000" dirty="0">
                <a:solidFill>
                  <a:srgbClr val="FFFF00"/>
                </a:solidFill>
                <a:latin typeface="#9Slide03 Swiss Condensed Bold" panose="02000500000000000000" pitchFamily="2" charset="0"/>
              </a:rPr>
              <a:t>Vận động</a:t>
            </a:r>
          </a:p>
          <a:p>
            <a:pPr marL="342900" indent="-342900" algn="just">
              <a:lnSpc>
                <a:spcPct val="120000"/>
              </a:lnSpc>
              <a:buFont typeface="Wingdings" panose="05000000000000000000" pitchFamily="2" charset="2"/>
              <a:buChar char="q"/>
            </a:pPr>
            <a:r>
              <a:rPr lang="vi-VN" sz="2000" dirty="0">
                <a:solidFill>
                  <a:srgbClr val="FFFF00"/>
                </a:solidFill>
                <a:latin typeface="#9Slide03 Swiss Condensed Bold" panose="02000500000000000000" pitchFamily="2" charset="0"/>
              </a:rPr>
              <a:t>Cảm ứng</a:t>
            </a:r>
          </a:p>
          <a:p>
            <a:pPr marL="342900" indent="-342900" algn="just">
              <a:lnSpc>
                <a:spcPct val="120000"/>
              </a:lnSpc>
              <a:buFont typeface="Wingdings" panose="05000000000000000000" pitchFamily="2" charset="2"/>
              <a:buChar char="q"/>
            </a:pPr>
            <a:r>
              <a:rPr lang="vi-VN" sz="2000" dirty="0">
                <a:solidFill>
                  <a:srgbClr val="FFFF00"/>
                </a:solidFill>
                <a:latin typeface="#9Slide03 Swiss Condensed Bold" panose="02000500000000000000" pitchFamily="2" charset="0"/>
              </a:rPr>
              <a:t>Sinh sản</a:t>
            </a:r>
          </a:p>
        </p:txBody>
      </p:sp>
    </p:spTree>
    <p:extLst>
      <p:ext uri="{BB962C8B-B14F-4D97-AF65-F5344CB8AC3E}">
        <p14:creationId xmlns:p14="http://schemas.microsoft.com/office/powerpoint/2010/main" val="325537611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A2CD29F-A980-9046-86D0-19693AE410CC}"/>
              </a:ext>
            </a:extLst>
          </p:cNvPr>
          <p:cNvSpPr>
            <a:spLocks noGrp="1"/>
          </p:cNvSpPr>
          <p:nvPr>
            <p:ph type="subTitle" idx="2"/>
          </p:nvPr>
        </p:nvSpPr>
        <p:spPr/>
        <p:txBody>
          <a:bodyPr/>
          <a:lstStyle/>
          <a:p>
            <a:endParaRPr lang="en-VN"/>
          </a:p>
        </p:txBody>
      </p:sp>
      <p:sp>
        <p:nvSpPr>
          <p:cNvPr id="5" name="Subtitle 4">
            <a:extLst>
              <a:ext uri="{FF2B5EF4-FFF2-40B4-BE49-F238E27FC236}">
                <a16:creationId xmlns:a16="http://schemas.microsoft.com/office/drawing/2014/main" id="{AAECC8FB-4D50-B545-A653-E84A5578525B}"/>
              </a:ext>
            </a:extLst>
          </p:cNvPr>
          <p:cNvSpPr>
            <a:spLocks noGrp="1"/>
          </p:cNvSpPr>
          <p:nvPr>
            <p:ph type="subTitle" idx="4"/>
          </p:nvPr>
        </p:nvSpPr>
        <p:spPr/>
        <p:txBody>
          <a:bodyPr/>
          <a:lstStyle/>
          <a:p>
            <a:endParaRPr lang="en-VN"/>
          </a:p>
        </p:txBody>
      </p:sp>
      <p:sp>
        <p:nvSpPr>
          <p:cNvPr id="9" name="Subtitle 8">
            <a:extLst>
              <a:ext uri="{FF2B5EF4-FFF2-40B4-BE49-F238E27FC236}">
                <a16:creationId xmlns:a16="http://schemas.microsoft.com/office/drawing/2014/main" id="{65FE116B-DF16-8C4C-B408-392501B2EDC0}"/>
              </a:ext>
            </a:extLst>
          </p:cNvPr>
          <p:cNvSpPr>
            <a:spLocks noGrp="1"/>
          </p:cNvSpPr>
          <p:nvPr>
            <p:ph type="subTitle" idx="7"/>
          </p:nvPr>
        </p:nvSpPr>
        <p:spPr/>
        <p:txBody>
          <a:bodyPr/>
          <a:lstStyle/>
          <a:p>
            <a:endParaRPr lang="en-VN" dirty="0"/>
          </a:p>
        </p:txBody>
      </p:sp>
      <p:sp>
        <p:nvSpPr>
          <p:cNvPr id="11" name="Subtitle 10">
            <a:extLst>
              <a:ext uri="{FF2B5EF4-FFF2-40B4-BE49-F238E27FC236}">
                <a16:creationId xmlns:a16="http://schemas.microsoft.com/office/drawing/2014/main" id="{B4FEFE97-0A06-1143-808B-1AE96ED73844}"/>
              </a:ext>
            </a:extLst>
          </p:cNvPr>
          <p:cNvSpPr>
            <a:spLocks noGrp="1"/>
          </p:cNvSpPr>
          <p:nvPr>
            <p:ph type="subTitle" idx="9"/>
          </p:nvPr>
        </p:nvSpPr>
        <p:spPr/>
        <p:txBody>
          <a:bodyPr/>
          <a:lstStyle/>
          <a:p>
            <a:endParaRPr lang="en-VN"/>
          </a:p>
        </p:txBody>
      </p:sp>
      <p:sp>
        <p:nvSpPr>
          <p:cNvPr id="14" name="Title 13">
            <a:extLst>
              <a:ext uri="{FF2B5EF4-FFF2-40B4-BE49-F238E27FC236}">
                <a16:creationId xmlns:a16="http://schemas.microsoft.com/office/drawing/2014/main" id="{3278351D-C5AA-4E4C-8DFD-E55899B29E44}"/>
              </a:ext>
            </a:extLst>
          </p:cNvPr>
          <p:cNvSpPr>
            <a:spLocks noGrp="1"/>
          </p:cNvSpPr>
          <p:nvPr>
            <p:ph type="title" idx="15"/>
          </p:nvPr>
        </p:nvSpPr>
        <p:spPr>
          <a:xfrm>
            <a:off x="300243" y="4761987"/>
            <a:ext cx="10272000" cy="934000"/>
          </a:xfrm>
        </p:spPr>
        <p:txBody>
          <a:bodyPr/>
          <a:lstStyle/>
          <a:p>
            <a:pPr algn="l"/>
            <a:r>
              <a:rPr lang="en-US" sz="3000" dirty="0">
                <a:solidFill>
                  <a:srgbClr val="FF0000"/>
                </a:solidFill>
              </a:rPr>
              <a:t>I. </a:t>
            </a:r>
            <a:r>
              <a:rPr lang="en-US" sz="3000" dirty="0" err="1">
                <a:solidFill>
                  <a:srgbClr val="FF0000"/>
                </a:solidFill>
              </a:rPr>
              <a:t>Tế</a:t>
            </a:r>
            <a:r>
              <a:rPr lang="en-US" sz="3000" dirty="0">
                <a:solidFill>
                  <a:srgbClr val="FF0000"/>
                </a:solidFill>
              </a:rPr>
              <a:t> </a:t>
            </a:r>
            <a:r>
              <a:rPr lang="en-US" sz="3000" dirty="0" err="1">
                <a:solidFill>
                  <a:srgbClr val="FF0000"/>
                </a:solidFill>
              </a:rPr>
              <a:t>bào</a:t>
            </a:r>
            <a:r>
              <a:rPr lang="en-US" sz="3000" dirty="0">
                <a:solidFill>
                  <a:srgbClr val="FF0000"/>
                </a:solidFill>
              </a:rPr>
              <a:t> </a:t>
            </a:r>
            <a:r>
              <a:rPr lang="en-US" sz="3000" dirty="0" err="1">
                <a:solidFill>
                  <a:srgbClr val="FF0000"/>
                </a:solidFill>
              </a:rPr>
              <a:t>là</a:t>
            </a:r>
            <a:r>
              <a:rPr lang="en-US" sz="3000" dirty="0">
                <a:solidFill>
                  <a:srgbClr val="FF0000"/>
                </a:solidFill>
              </a:rPr>
              <a:t> </a:t>
            </a:r>
            <a:r>
              <a:rPr lang="en-US" sz="3000" dirty="0" err="1">
                <a:solidFill>
                  <a:srgbClr val="FF0000"/>
                </a:solidFill>
              </a:rPr>
              <a:t>gì</a:t>
            </a:r>
            <a:r>
              <a:rPr lang="en-US" sz="3000" dirty="0">
                <a:solidFill>
                  <a:srgbClr val="FF0000"/>
                </a:solidFill>
              </a:rPr>
              <a:t>?</a:t>
            </a:r>
            <a:br>
              <a:rPr lang="en-VN" sz="3000" dirty="0">
                <a:solidFill>
                  <a:srgbClr val="FF0000"/>
                </a:solidFill>
              </a:rPr>
            </a:br>
            <a:r>
              <a:rPr lang="vi-VN" sz="3000" dirty="0"/>
              <a:t>- Tế bào là đơn vị cấu trúc của cơ thể</a:t>
            </a:r>
            <a:br>
              <a:rPr lang="en-VN" sz="3000" dirty="0"/>
            </a:br>
            <a:r>
              <a:rPr lang="vi-VN" sz="3000" dirty="0"/>
              <a:t>+</a:t>
            </a:r>
            <a:r>
              <a:rPr lang="en-US" sz="3000" dirty="0" err="1"/>
              <a:t>Mọi</a:t>
            </a:r>
            <a:r>
              <a:rPr lang="en-US" sz="3000" dirty="0"/>
              <a:t> </a:t>
            </a:r>
            <a:r>
              <a:rPr lang="en-US" sz="3000" dirty="0" err="1"/>
              <a:t>cơ</a:t>
            </a:r>
            <a:r>
              <a:rPr lang="en-US" sz="3000" dirty="0"/>
              <a:t> </a:t>
            </a:r>
            <a:r>
              <a:rPr lang="en-US" sz="3000" dirty="0" err="1"/>
              <a:t>thể</a:t>
            </a:r>
            <a:r>
              <a:rPr lang="en-US" sz="3000" dirty="0"/>
              <a:t> </a:t>
            </a:r>
            <a:r>
              <a:rPr lang="en-US" sz="3000" dirty="0" err="1"/>
              <a:t>sinh</a:t>
            </a:r>
            <a:r>
              <a:rPr lang="en-US" sz="3000" dirty="0"/>
              <a:t> </a:t>
            </a:r>
            <a:r>
              <a:rPr lang="en-US" sz="3000" dirty="0" err="1"/>
              <a:t>vật</a:t>
            </a:r>
            <a:r>
              <a:rPr lang="en-US" sz="3000" dirty="0"/>
              <a:t> </a:t>
            </a:r>
            <a:r>
              <a:rPr lang="en-US" sz="3000" dirty="0" err="1"/>
              <a:t>đều</a:t>
            </a:r>
            <a:r>
              <a:rPr lang="en-US" sz="3000" dirty="0"/>
              <a:t> </a:t>
            </a:r>
            <a:r>
              <a:rPr lang="en-US" sz="3000" dirty="0" err="1"/>
              <a:t>được</a:t>
            </a:r>
            <a:r>
              <a:rPr lang="en-US" sz="3000" dirty="0"/>
              <a:t> </a:t>
            </a:r>
            <a:r>
              <a:rPr lang="en-US" sz="3000" dirty="0" err="1"/>
              <a:t>cấu</a:t>
            </a:r>
            <a:r>
              <a:rPr lang="en-US" sz="3000" dirty="0"/>
              <a:t> </a:t>
            </a:r>
            <a:r>
              <a:rPr lang="en-US" sz="3000" dirty="0" err="1"/>
              <a:t>tạo</a:t>
            </a:r>
            <a:r>
              <a:rPr lang="en-US" sz="3000" dirty="0"/>
              <a:t> </a:t>
            </a:r>
            <a:r>
              <a:rPr lang="en-US" sz="3000" dirty="0" err="1"/>
              <a:t>từ</a:t>
            </a:r>
            <a:r>
              <a:rPr lang="en-US" sz="3000" dirty="0"/>
              <a:t> </a:t>
            </a:r>
            <a:r>
              <a:rPr lang="en-US" sz="3000" dirty="0" err="1"/>
              <a:t>tế</a:t>
            </a:r>
            <a:r>
              <a:rPr lang="en-US" sz="3000" dirty="0"/>
              <a:t> </a:t>
            </a:r>
            <a:r>
              <a:rPr lang="en-US" sz="3000" dirty="0" err="1"/>
              <a:t>bào</a:t>
            </a:r>
            <a:r>
              <a:rPr lang="en-US" sz="3000" dirty="0"/>
              <a:t>.</a:t>
            </a:r>
            <a:br>
              <a:rPr lang="en-VN" sz="3000" dirty="0"/>
            </a:br>
            <a:r>
              <a:rPr lang="en-US" sz="3000" dirty="0"/>
              <a:t>- </a:t>
            </a:r>
            <a:r>
              <a:rPr lang="en-US" sz="3000" dirty="0" err="1"/>
              <a:t>Tế</a:t>
            </a:r>
            <a:r>
              <a:rPr lang="en-US" sz="3000" dirty="0"/>
              <a:t> </a:t>
            </a:r>
            <a:r>
              <a:rPr lang="en-US" sz="3000" dirty="0" err="1"/>
              <a:t>bào</a:t>
            </a:r>
            <a:r>
              <a:rPr lang="en-US" sz="3000" dirty="0"/>
              <a:t> </a:t>
            </a:r>
            <a:r>
              <a:rPr lang="en-US" sz="3000" dirty="0" err="1"/>
              <a:t>có</a:t>
            </a:r>
            <a:r>
              <a:rPr lang="en-US" sz="3000" dirty="0"/>
              <a:t> </a:t>
            </a:r>
            <a:r>
              <a:rPr lang="en-US" sz="3000" dirty="0" err="1"/>
              <a:t>thể</a:t>
            </a:r>
            <a:r>
              <a:rPr lang="en-US" sz="3000" dirty="0"/>
              <a:t> </a:t>
            </a:r>
            <a:r>
              <a:rPr lang="en-US" sz="3000" dirty="0" err="1"/>
              <a:t>thực</a:t>
            </a:r>
            <a:r>
              <a:rPr lang="en-US" sz="3000" dirty="0"/>
              <a:t> </a:t>
            </a:r>
            <a:r>
              <a:rPr lang="en-US" sz="3000" dirty="0" err="1"/>
              <a:t>hiện</a:t>
            </a:r>
            <a:r>
              <a:rPr lang="en-US" sz="3000" dirty="0"/>
              <a:t> </a:t>
            </a:r>
            <a:r>
              <a:rPr lang="en-US" sz="3000" dirty="0" err="1"/>
              <a:t>các</a:t>
            </a:r>
            <a:r>
              <a:rPr lang="en-US" sz="3000" dirty="0"/>
              <a:t> </a:t>
            </a:r>
            <a:r>
              <a:rPr lang="en-US" sz="3000" dirty="0" err="1"/>
              <a:t>chức</a:t>
            </a:r>
            <a:r>
              <a:rPr lang="en-US" sz="3000" dirty="0"/>
              <a:t> </a:t>
            </a:r>
            <a:r>
              <a:rPr lang="en-US" sz="3000" dirty="0" err="1"/>
              <a:t>năng</a:t>
            </a:r>
            <a:r>
              <a:rPr lang="en-US" sz="3000" dirty="0"/>
              <a:t> </a:t>
            </a:r>
            <a:r>
              <a:rPr lang="en-US" sz="3000" dirty="0" err="1"/>
              <a:t>của</a:t>
            </a:r>
            <a:r>
              <a:rPr lang="en-US" sz="3000" dirty="0"/>
              <a:t> </a:t>
            </a:r>
            <a:r>
              <a:rPr lang="en-US" sz="3000" dirty="0" err="1"/>
              <a:t>cơ</a:t>
            </a:r>
            <a:r>
              <a:rPr lang="en-US" sz="3000" dirty="0"/>
              <a:t> </a:t>
            </a:r>
            <a:r>
              <a:rPr lang="en-US" sz="3000" dirty="0" err="1"/>
              <a:t>thể</a:t>
            </a:r>
            <a:r>
              <a:rPr lang="en-US" sz="3000" dirty="0"/>
              <a:t> </a:t>
            </a:r>
            <a:r>
              <a:rPr lang="en-US" sz="3000" dirty="0" err="1"/>
              <a:t>như</a:t>
            </a:r>
            <a:r>
              <a:rPr lang="en-US" sz="3000" dirty="0"/>
              <a:t>:</a:t>
            </a:r>
            <a:br>
              <a:rPr lang="en-VN" sz="3000" dirty="0"/>
            </a:br>
            <a:r>
              <a:rPr lang="en-US" sz="3000" dirty="0"/>
              <a:t>+ </a:t>
            </a:r>
            <a:r>
              <a:rPr lang="en-US" sz="3000" dirty="0" err="1"/>
              <a:t>Trao</a:t>
            </a:r>
            <a:r>
              <a:rPr lang="en-US" sz="3000" dirty="0"/>
              <a:t> </a:t>
            </a:r>
            <a:r>
              <a:rPr lang="en-US" sz="3000" dirty="0" err="1"/>
              <a:t>đổi</a:t>
            </a:r>
            <a:r>
              <a:rPr lang="en-US" sz="3000" dirty="0"/>
              <a:t> </a:t>
            </a:r>
            <a:r>
              <a:rPr lang="en-US" sz="3000" dirty="0" err="1"/>
              <a:t>chất</a:t>
            </a:r>
            <a:r>
              <a:rPr lang="en-US" sz="3000" dirty="0"/>
              <a:t> </a:t>
            </a:r>
            <a:r>
              <a:rPr lang="en-US" sz="3000" dirty="0" err="1"/>
              <a:t>và</a:t>
            </a:r>
            <a:r>
              <a:rPr lang="en-US" sz="3000" dirty="0"/>
              <a:t> </a:t>
            </a:r>
            <a:r>
              <a:rPr lang="en-US" sz="3000" dirty="0" err="1"/>
              <a:t>chuyển</a:t>
            </a:r>
            <a:r>
              <a:rPr lang="en-US" sz="3000" dirty="0"/>
              <a:t> </a:t>
            </a:r>
            <a:r>
              <a:rPr lang="en-US" sz="3000" dirty="0" err="1"/>
              <a:t>hóa</a:t>
            </a:r>
            <a:r>
              <a:rPr lang="en-US" sz="3000" dirty="0"/>
              <a:t> </a:t>
            </a:r>
            <a:r>
              <a:rPr lang="en-US" sz="3000" dirty="0" err="1"/>
              <a:t>năng</a:t>
            </a:r>
            <a:r>
              <a:rPr lang="en-US" sz="3000" dirty="0"/>
              <a:t> </a:t>
            </a:r>
            <a:r>
              <a:rPr lang="en-US" sz="3000" dirty="0" err="1"/>
              <a:t>lượng</a:t>
            </a:r>
            <a:br>
              <a:rPr lang="en-VN" sz="3000" dirty="0"/>
            </a:br>
            <a:r>
              <a:rPr lang="en-US" sz="3000" dirty="0"/>
              <a:t>+ </a:t>
            </a:r>
            <a:r>
              <a:rPr lang="en-US" sz="3000" dirty="0" err="1"/>
              <a:t>Sinh</a:t>
            </a:r>
            <a:r>
              <a:rPr lang="en-US" sz="3000" dirty="0"/>
              <a:t> </a:t>
            </a:r>
            <a:r>
              <a:rPr lang="en-US" sz="3000" dirty="0" err="1"/>
              <a:t>trưởng</a:t>
            </a:r>
            <a:r>
              <a:rPr lang="en-US" sz="3000" dirty="0"/>
              <a:t> </a:t>
            </a:r>
            <a:r>
              <a:rPr lang="en-US" sz="3000" dirty="0" err="1"/>
              <a:t>và</a:t>
            </a:r>
            <a:r>
              <a:rPr lang="en-US" sz="3000" dirty="0"/>
              <a:t> </a:t>
            </a:r>
            <a:r>
              <a:rPr lang="en-US" sz="3000" dirty="0" err="1"/>
              <a:t>phát</a:t>
            </a:r>
            <a:r>
              <a:rPr lang="en-US" sz="3000" dirty="0"/>
              <a:t> </a:t>
            </a:r>
            <a:r>
              <a:rPr lang="en-US" sz="3000" dirty="0" err="1"/>
              <a:t>triển</a:t>
            </a:r>
            <a:br>
              <a:rPr lang="en-VN" sz="3000" dirty="0"/>
            </a:br>
            <a:r>
              <a:rPr lang="en-US" sz="3000" dirty="0"/>
              <a:t>+ </a:t>
            </a:r>
            <a:r>
              <a:rPr lang="en-US" sz="3000" dirty="0" err="1"/>
              <a:t>Vận</a:t>
            </a:r>
            <a:r>
              <a:rPr lang="en-US" sz="3000" dirty="0"/>
              <a:t> </a:t>
            </a:r>
            <a:r>
              <a:rPr lang="en-US" sz="3000" dirty="0" err="1"/>
              <a:t>động</a:t>
            </a:r>
            <a:br>
              <a:rPr lang="en-VN" sz="3000" dirty="0"/>
            </a:br>
            <a:r>
              <a:rPr lang="en-US" sz="3000" dirty="0"/>
              <a:t>+ </a:t>
            </a:r>
            <a:r>
              <a:rPr lang="en-US" sz="3000" dirty="0" err="1"/>
              <a:t>Cảm</a:t>
            </a:r>
            <a:r>
              <a:rPr lang="en-US" sz="3000" dirty="0"/>
              <a:t> </a:t>
            </a:r>
            <a:r>
              <a:rPr lang="en-US" sz="3000" dirty="0" err="1"/>
              <a:t>ứng</a:t>
            </a:r>
            <a:br>
              <a:rPr lang="en-VN" sz="3000" dirty="0"/>
            </a:br>
            <a:r>
              <a:rPr lang="en-US" sz="3000" dirty="0"/>
              <a:t>+ </a:t>
            </a:r>
            <a:r>
              <a:rPr lang="en-US" sz="3000" dirty="0" err="1"/>
              <a:t>Sinh</a:t>
            </a:r>
            <a:r>
              <a:rPr lang="en-US" sz="3000" dirty="0"/>
              <a:t> </a:t>
            </a:r>
            <a:r>
              <a:rPr lang="en-US" sz="3000" dirty="0" err="1"/>
              <a:t>sản</a:t>
            </a:r>
            <a:br>
              <a:rPr lang="en-VN" sz="3000" dirty="0"/>
            </a:br>
            <a:endParaRPr lang="en-VN" sz="3000" dirty="0"/>
          </a:p>
        </p:txBody>
      </p:sp>
      <p:sp>
        <p:nvSpPr>
          <p:cNvPr id="4" name="TextBox 3">
            <a:extLst>
              <a:ext uri="{FF2B5EF4-FFF2-40B4-BE49-F238E27FC236}">
                <a16:creationId xmlns:a16="http://schemas.microsoft.com/office/drawing/2014/main" id="{6135F0A2-15E6-2044-83D3-3DCD405D7C1C}"/>
              </a:ext>
            </a:extLst>
          </p:cNvPr>
          <p:cNvSpPr txBox="1"/>
          <p:nvPr/>
        </p:nvSpPr>
        <p:spPr>
          <a:xfrm>
            <a:off x="474562" y="173620"/>
            <a:ext cx="10938076" cy="553998"/>
          </a:xfrm>
          <a:prstGeom prst="rect">
            <a:avLst/>
          </a:prstGeom>
          <a:noFill/>
        </p:spPr>
        <p:txBody>
          <a:bodyPr wrap="square" rtlCol="0">
            <a:spAutoFit/>
          </a:bodyPr>
          <a:lstStyle/>
          <a:p>
            <a:r>
              <a:rPr lang="en-VN" sz="3000" b="1" dirty="0">
                <a:solidFill>
                  <a:srgbClr val="FF0000"/>
                </a:solidFill>
              </a:rPr>
              <a:t>Tiết 6 – Bài 18 Tế  bào- Đơn vị cơ bản của </a:t>
            </a:r>
            <a:r>
              <a:rPr lang="en-VN" sz="3000" b="1">
                <a:solidFill>
                  <a:srgbClr val="FF0000"/>
                </a:solidFill>
              </a:rPr>
              <a:t>sự sống( Tiết 1) </a:t>
            </a:r>
            <a:endParaRPr lang="en-VN" sz="3000" b="1" dirty="0">
              <a:solidFill>
                <a:srgbClr val="FF0000"/>
              </a:solidFill>
            </a:endParaRPr>
          </a:p>
        </p:txBody>
      </p:sp>
    </p:spTree>
    <p:extLst>
      <p:ext uri="{BB962C8B-B14F-4D97-AF65-F5344CB8AC3E}">
        <p14:creationId xmlns:p14="http://schemas.microsoft.com/office/powerpoint/2010/main" val="292567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99" name="Google Shape;799;p44"/>
          <p:cNvSpPr/>
          <p:nvPr/>
        </p:nvSpPr>
        <p:spPr>
          <a:xfrm>
            <a:off x="6433467" y="-1677164"/>
            <a:ext cx="6511763" cy="2741867"/>
          </a:xfrm>
          <a:custGeom>
            <a:avLst/>
            <a:gdLst/>
            <a:ahLst/>
            <a:cxnLst/>
            <a:rect l="l" t="t" r="r" b="b"/>
            <a:pathLst>
              <a:path w="49840" h="52369" extrusionOk="0">
                <a:moveTo>
                  <a:pt x="59" y="1"/>
                </a:moveTo>
                <a:cubicBezTo>
                  <a:pt x="54" y="1"/>
                  <a:pt x="51" y="2"/>
                  <a:pt x="48" y="5"/>
                </a:cubicBezTo>
                <a:cubicBezTo>
                  <a:pt x="12" y="17"/>
                  <a:pt x="0" y="41"/>
                  <a:pt x="12" y="65"/>
                </a:cubicBezTo>
                <a:cubicBezTo>
                  <a:pt x="1989" y="5006"/>
                  <a:pt x="2322" y="10459"/>
                  <a:pt x="2631" y="15733"/>
                </a:cubicBezTo>
                <a:cubicBezTo>
                  <a:pt x="2727" y="17126"/>
                  <a:pt x="2798" y="18555"/>
                  <a:pt x="2917" y="19948"/>
                </a:cubicBezTo>
                <a:cubicBezTo>
                  <a:pt x="3358" y="25485"/>
                  <a:pt x="4572" y="33414"/>
                  <a:pt x="9894" y="38439"/>
                </a:cubicBezTo>
                <a:cubicBezTo>
                  <a:pt x="15193" y="43415"/>
                  <a:pt x="23086" y="44273"/>
                  <a:pt x="30052" y="45011"/>
                </a:cubicBezTo>
                <a:cubicBezTo>
                  <a:pt x="37076" y="45773"/>
                  <a:pt x="44958" y="47023"/>
                  <a:pt x="49768" y="52345"/>
                </a:cubicBezTo>
                <a:cubicBezTo>
                  <a:pt x="49768" y="52369"/>
                  <a:pt x="49780" y="52369"/>
                  <a:pt x="49792" y="52369"/>
                </a:cubicBezTo>
                <a:cubicBezTo>
                  <a:pt x="49792" y="52369"/>
                  <a:pt x="49807" y="52354"/>
                  <a:pt x="49820" y="52354"/>
                </a:cubicBezTo>
                <a:cubicBezTo>
                  <a:pt x="49823" y="52354"/>
                  <a:pt x="49825" y="52355"/>
                  <a:pt x="49828" y="52357"/>
                </a:cubicBezTo>
                <a:cubicBezTo>
                  <a:pt x="49840" y="52333"/>
                  <a:pt x="49840" y="52309"/>
                  <a:pt x="49828" y="52297"/>
                </a:cubicBezTo>
                <a:cubicBezTo>
                  <a:pt x="45006" y="46940"/>
                  <a:pt x="37100" y="45689"/>
                  <a:pt x="30063" y="44927"/>
                </a:cubicBezTo>
                <a:cubicBezTo>
                  <a:pt x="23110" y="44165"/>
                  <a:pt x="15240" y="43320"/>
                  <a:pt x="9966" y="38367"/>
                </a:cubicBezTo>
                <a:cubicBezTo>
                  <a:pt x="4656" y="33378"/>
                  <a:pt x="3453" y="25461"/>
                  <a:pt x="3001" y="19936"/>
                </a:cubicBezTo>
                <a:cubicBezTo>
                  <a:pt x="2881" y="18555"/>
                  <a:pt x="2810" y="17126"/>
                  <a:pt x="2727" y="15733"/>
                </a:cubicBezTo>
                <a:cubicBezTo>
                  <a:pt x="2405" y="10459"/>
                  <a:pt x="2096" y="4994"/>
                  <a:pt x="107" y="41"/>
                </a:cubicBezTo>
                <a:cubicBezTo>
                  <a:pt x="89" y="14"/>
                  <a:pt x="72" y="1"/>
                  <a:pt x="59" y="1"/>
                </a:cubicBezTo>
                <a:close/>
              </a:path>
            </a:pathLst>
          </a:custGeom>
          <a:no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 name="Rectangle 14"/>
          <p:cNvSpPr/>
          <p:nvPr/>
        </p:nvSpPr>
        <p:spPr>
          <a:xfrm>
            <a:off x="3952804" y="1315616"/>
            <a:ext cx="6413503" cy="3564294"/>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Rectangle 15"/>
          <p:cNvSpPr/>
          <p:nvPr/>
        </p:nvSpPr>
        <p:spPr>
          <a:xfrm>
            <a:off x="4348442" y="1994512"/>
            <a:ext cx="2626573" cy="2442675"/>
          </a:xfrm>
          <a:prstGeom prst="rect">
            <a:avLst/>
          </a:prstGeom>
          <a:solidFill>
            <a:schemeClr val="accent3">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TextBox 16"/>
          <p:cNvSpPr txBox="1"/>
          <p:nvPr/>
        </p:nvSpPr>
        <p:spPr>
          <a:xfrm>
            <a:off x="8089641" y="1483567"/>
            <a:ext cx="1791477" cy="400110"/>
          </a:xfrm>
          <a:prstGeom prst="rect">
            <a:avLst/>
          </a:prstGeom>
          <a:noFill/>
        </p:spPr>
        <p:txBody>
          <a:bodyPr wrap="square" rtlCol="0">
            <a:spAutoFit/>
          </a:bodyPr>
          <a:lstStyle/>
          <a:p>
            <a:pPr algn="ctr"/>
            <a:r>
              <a:rPr lang="vi-VN" sz="2000" dirty="0">
                <a:solidFill>
                  <a:srgbClr val="FFFFFF"/>
                </a:solidFill>
                <a:latin typeface="#9Slide03 Swiss Condensed Bold" panose="02000500000000000000" pitchFamily="2" charset="0"/>
              </a:rPr>
              <a:t>CƠ THỂ</a:t>
            </a:r>
          </a:p>
        </p:txBody>
      </p:sp>
      <p:sp>
        <p:nvSpPr>
          <p:cNvPr id="32" name="TextBox 31"/>
          <p:cNvSpPr txBox="1"/>
          <p:nvPr/>
        </p:nvSpPr>
        <p:spPr>
          <a:xfrm>
            <a:off x="4765989" y="2046641"/>
            <a:ext cx="1791477" cy="369332"/>
          </a:xfrm>
          <a:prstGeom prst="rect">
            <a:avLst/>
          </a:prstGeom>
          <a:noFill/>
        </p:spPr>
        <p:txBody>
          <a:bodyPr wrap="square" rtlCol="0">
            <a:spAutoFit/>
          </a:bodyPr>
          <a:lstStyle/>
          <a:p>
            <a:pPr algn="ctr"/>
            <a:r>
              <a:rPr lang="vi-VN" dirty="0">
                <a:solidFill>
                  <a:srgbClr val="002E47"/>
                </a:solidFill>
                <a:latin typeface="#9Slide03 Swiss Condensed Bold" panose="02000500000000000000" pitchFamily="2" charset="0"/>
              </a:rPr>
              <a:t>TẾ BÀO</a:t>
            </a:r>
          </a:p>
        </p:txBody>
      </p:sp>
      <p:grpSp>
        <p:nvGrpSpPr>
          <p:cNvPr id="18" name="Group 17"/>
          <p:cNvGrpSpPr/>
          <p:nvPr/>
        </p:nvGrpSpPr>
        <p:grpSpPr>
          <a:xfrm>
            <a:off x="4065756" y="2738995"/>
            <a:ext cx="3097763" cy="1602295"/>
            <a:chOff x="4907902" y="2787748"/>
            <a:chExt cx="3097763" cy="1602295"/>
          </a:xfrm>
        </p:grpSpPr>
        <p:sp>
          <p:nvSpPr>
            <p:cNvPr id="33" name="TextBox 32"/>
            <p:cNvSpPr txBox="1"/>
            <p:nvPr/>
          </p:nvSpPr>
          <p:spPr>
            <a:xfrm>
              <a:off x="5070986" y="2787748"/>
              <a:ext cx="1791477" cy="369332"/>
            </a:xfrm>
            <a:prstGeom prst="rect">
              <a:avLst/>
            </a:prstGeom>
            <a:noFill/>
          </p:spPr>
          <p:txBody>
            <a:bodyPr wrap="square" rtlCol="0">
              <a:spAutoFit/>
            </a:bodyPr>
            <a:lstStyle/>
            <a:p>
              <a:pPr algn="ctr"/>
              <a:r>
                <a:rPr lang="vi-VN" dirty="0">
                  <a:solidFill>
                    <a:srgbClr val="C00000"/>
                  </a:solidFill>
                  <a:latin typeface="#9Slide03 Swiss Condensed Bold" panose="02000500000000000000" pitchFamily="2" charset="0"/>
                </a:rPr>
                <a:t>Trao đổi chất</a:t>
              </a:r>
            </a:p>
          </p:txBody>
        </p:sp>
        <p:sp>
          <p:nvSpPr>
            <p:cNvPr id="34" name="TextBox 33"/>
            <p:cNvSpPr txBox="1"/>
            <p:nvPr/>
          </p:nvSpPr>
          <p:spPr>
            <a:xfrm>
              <a:off x="4907902" y="3427218"/>
              <a:ext cx="1791477" cy="369332"/>
            </a:xfrm>
            <a:prstGeom prst="rect">
              <a:avLst/>
            </a:prstGeom>
            <a:noFill/>
          </p:spPr>
          <p:txBody>
            <a:bodyPr wrap="square" rtlCol="0">
              <a:spAutoFit/>
            </a:bodyPr>
            <a:lstStyle/>
            <a:p>
              <a:pPr algn="ctr"/>
              <a:r>
                <a:rPr lang="vi-VN" dirty="0">
                  <a:solidFill>
                    <a:srgbClr val="C00000"/>
                  </a:solidFill>
                  <a:latin typeface="#9Slide03 Swiss Condensed Bold" panose="02000500000000000000" pitchFamily="2" charset="0"/>
                </a:rPr>
                <a:t>Lớn lên</a:t>
              </a:r>
            </a:p>
          </p:txBody>
        </p:sp>
        <p:sp>
          <p:nvSpPr>
            <p:cNvPr id="35" name="TextBox 34"/>
            <p:cNvSpPr txBox="1"/>
            <p:nvPr/>
          </p:nvSpPr>
          <p:spPr>
            <a:xfrm>
              <a:off x="6214188" y="3416926"/>
              <a:ext cx="1791477" cy="369332"/>
            </a:xfrm>
            <a:prstGeom prst="rect">
              <a:avLst/>
            </a:prstGeom>
            <a:noFill/>
          </p:spPr>
          <p:txBody>
            <a:bodyPr wrap="square" rtlCol="0">
              <a:spAutoFit/>
            </a:bodyPr>
            <a:lstStyle/>
            <a:p>
              <a:pPr algn="ctr"/>
              <a:r>
                <a:rPr lang="vi-VN" dirty="0">
                  <a:solidFill>
                    <a:srgbClr val="C00000"/>
                  </a:solidFill>
                  <a:latin typeface="#9Slide03 Swiss Condensed Bold" panose="02000500000000000000" pitchFamily="2" charset="0"/>
                </a:rPr>
                <a:t>Phân chia</a:t>
              </a:r>
            </a:p>
          </p:txBody>
        </p:sp>
        <p:sp>
          <p:nvSpPr>
            <p:cNvPr id="36" name="TextBox 35"/>
            <p:cNvSpPr txBox="1"/>
            <p:nvPr/>
          </p:nvSpPr>
          <p:spPr>
            <a:xfrm>
              <a:off x="4945227" y="4020711"/>
              <a:ext cx="1791477" cy="369332"/>
            </a:xfrm>
            <a:prstGeom prst="rect">
              <a:avLst/>
            </a:prstGeom>
            <a:noFill/>
          </p:spPr>
          <p:txBody>
            <a:bodyPr wrap="square" rtlCol="0">
              <a:spAutoFit/>
            </a:bodyPr>
            <a:lstStyle/>
            <a:p>
              <a:pPr algn="ctr"/>
              <a:r>
                <a:rPr lang="vi-VN" dirty="0">
                  <a:solidFill>
                    <a:srgbClr val="C00000"/>
                  </a:solidFill>
                  <a:latin typeface="#9Slide03 Swiss Condensed Bold" panose="02000500000000000000" pitchFamily="2" charset="0"/>
                </a:rPr>
                <a:t>Cảm ứng</a:t>
              </a:r>
            </a:p>
          </p:txBody>
        </p:sp>
      </p:grpSp>
      <p:sp>
        <p:nvSpPr>
          <p:cNvPr id="38" name="TextBox 37"/>
          <p:cNvSpPr txBox="1"/>
          <p:nvPr/>
        </p:nvSpPr>
        <p:spPr>
          <a:xfrm>
            <a:off x="6975015" y="2902172"/>
            <a:ext cx="3391292" cy="369332"/>
          </a:xfrm>
          <a:prstGeom prst="rect">
            <a:avLst/>
          </a:prstGeom>
          <a:noFill/>
        </p:spPr>
        <p:txBody>
          <a:bodyPr wrap="square" rtlCol="0">
            <a:spAutoFit/>
          </a:bodyPr>
          <a:lstStyle/>
          <a:p>
            <a:pPr algn="ctr"/>
            <a:r>
              <a:rPr lang="vi-VN" dirty="0">
                <a:solidFill>
                  <a:srgbClr val="F1A129"/>
                </a:solidFill>
                <a:latin typeface="#9Slide03 Swiss Condensed Bold" panose="02000500000000000000" pitchFamily="2" charset="0"/>
              </a:rPr>
              <a:t>Năng lượng cho cơ thể hoạt động</a:t>
            </a:r>
          </a:p>
        </p:txBody>
      </p:sp>
      <p:sp>
        <p:nvSpPr>
          <p:cNvPr id="39" name="TextBox 38"/>
          <p:cNvSpPr txBox="1"/>
          <p:nvPr/>
        </p:nvSpPr>
        <p:spPr>
          <a:xfrm>
            <a:off x="10274621" y="1683622"/>
            <a:ext cx="1787331" cy="646331"/>
          </a:xfrm>
          <a:prstGeom prst="rect">
            <a:avLst/>
          </a:prstGeom>
          <a:noFill/>
        </p:spPr>
        <p:txBody>
          <a:bodyPr wrap="square" rtlCol="0">
            <a:spAutoFit/>
          </a:bodyPr>
          <a:lstStyle/>
          <a:p>
            <a:pPr algn="ctr"/>
            <a:r>
              <a:rPr lang="vi-VN" dirty="0">
                <a:solidFill>
                  <a:srgbClr val="002E47"/>
                </a:solidFill>
                <a:latin typeface="#9Slide03 Swiss Condensed Bold" panose="02000500000000000000" pitchFamily="2" charset="0"/>
              </a:rPr>
              <a:t>Carbonic và chất bài tiết</a:t>
            </a:r>
          </a:p>
        </p:txBody>
      </p:sp>
      <p:sp>
        <p:nvSpPr>
          <p:cNvPr id="40" name="TextBox 39"/>
          <p:cNvSpPr txBox="1"/>
          <p:nvPr/>
        </p:nvSpPr>
        <p:spPr>
          <a:xfrm>
            <a:off x="7088538" y="3398996"/>
            <a:ext cx="3249776" cy="369332"/>
          </a:xfrm>
          <a:prstGeom prst="rect">
            <a:avLst/>
          </a:prstGeom>
          <a:noFill/>
        </p:spPr>
        <p:txBody>
          <a:bodyPr wrap="square" rtlCol="0">
            <a:spAutoFit/>
          </a:bodyPr>
          <a:lstStyle/>
          <a:p>
            <a:r>
              <a:rPr lang="vi-VN" dirty="0">
                <a:solidFill>
                  <a:srgbClr val="F1A129"/>
                </a:solidFill>
                <a:latin typeface="#9Slide03 Swiss Condensed Bold" panose="02000500000000000000" pitchFamily="2" charset="0"/>
              </a:rPr>
              <a:t>Cơ thể lớn lên và sinh sản</a:t>
            </a:r>
          </a:p>
        </p:txBody>
      </p:sp>
      <p:sp>
        <p:nvSpPr>
          <p:cNvPr id="42" name="TextBox 41"/>
          <p:cNvSpPr txBox="1"/>
          <p:nvPr/>
        </p:nvSpPr>
        <p:spPr>
          <a:xfrm>
            <a:off x="7099455" y="4057563"/>
            <a:ext cx="3277770" cy="379624"/>
          </a:xfrm>
          <a:prstGeom prst="rect">
            <a:avLst/>
          </a:prstGeom>
          <a:noFill/>
        </p:spPr>
        <p:txBody>
          <a:bodyPr wrap="square" rtlCol="0">
            <a:spAutoFit/>
          </a:bodyPr>
          <a:lstStyle/>
          <a:p>
            <a:r>
              <a:rPr lang="vi-VN" dirty="0">
                <a:solidFill>
                  <a:srgbClr val="F1A129"/>
                </a:solidFill>
                <a:latin typeface="#9Slide03 Swiss Condensed Bold" panose="02000500000000000000" pitchFamily="2" charset="0"/>
              </a:rPr>
              <a:t>Cơ thể phản ứng với kích thích</a:t>
            </a:r>
          </a:p>
        </p:txBody>
      </p:sp>
      <p:sp>
        <p:nvSpPr>
          <p:cNvPr id="43" name="TextBox 42"/>
          <p:cNvSpPr txBox="1"/>
          <p:nvPr/>
        </p:nvSpPr>
        <p:spPr>
          <a:xfrm>
            <a:off x="1631833" y="1193034"/>
            <a:ext cx="1791477" cy="369332"/>
          </a:xfrm>
          <a:prstGeom prst="rect">
            <a:avLst/>
          </a:prstGeom>
          <a:noFill/>
        </p:spPr>
        <p:txBody>
          <a:bodyPr wrap="square" rtlCol="0">
            <a:spAutoFit/>
          </a:bodyPr>
          <a:lstStyle/>
          <a:p>
            <a:pPr algn="ctr"/>
            <a:r>
              <a:rPr lang="en-US" dirty="0">
                <a:solidFill>
                  <a:srgbClr val="002E47"/>
                </a:solidFill>
                <a:latin typeface="#9Slide03 Swiss Condensed Bold" panose="02000500000000000000" pitchFamily="2" charset="0"/>
              </a:rPr>
              <a:t>MÔI TRƯỜNG</a:t>
            </a:r>
            <a:endParaRPr lang="vi-VN" dirty="0">
              <a:solidFill>
                <a:srgbClr val="002E47"/>
              </a:solidFill>
              <a:latin typeface="#9Slide03 Swiss Condensed Bold" panose="02000500000000000000" pitchFamily="2" charset="0"/>
            </a:endParaRPr>
          </a:p>
        </p:txBody>
      </p:sp>
      <p:sp>
        <p:nvSpPr>
          <p:cNvPr id="44" name="TextBox 43"/>
          <p:cNvSpPr txBox="1"/>
          <p:nvPr/>
        </p:nvSpPr>
        <p:spPr>
          <a:xfrm>
            <a:off x="1254720" y="1994512"/>
            <a:ext cx="2519779" cy="369332"/>
          </a:xfrm>
          <a:prstGeom prst="rect">
            <a:avLst/>
          </a:prstGeom>
          <a:noFill/>
        </p:spPr>
        <p:txBody>
          <a:bodyPr wrap="square" rtlCol="0">
            <a:spAutoFit/>
          </a:bodyPr>
          <a:lstStyle/>
          <a:p>
            <a:pPr algn="ctr"/>
            <a:r>
              <a:rPr lang="vi-VN" dirty="0">
                <a:solidFill>
                  <a:srgbClr val="004B5F">
                    <a:lumMod val="75000"/>
                    <a:lumOff val="25000"/>
                  </a:srgbClr>
                </a:solidFill>
                <a:latin typeface="#9Slide03 Swiss Condensed Bold" panose="02000500000000000000" pitchFamily="2" charset="0"/>
              </a:rPr>
              <a:t>Nước và muối khoáng</a:t>
            </a:r>
          </a:p>
        </p:txBody>
      </p:sp>
      <p:sp>
        <p:nvSpPr>
          <p:cNvPr id="45" name="TextBox 44"/>
          <p:cNvSpPr txBox="1"/>
          <p:nvPr/>
        </p:nvSpPr>
        <p:spPr>
          <a:xfrm>
            <a:off x="1267683" y="2509584"/>
            <a:ext cx="2519779" cy="369332"/>
          </a:xfrm>
          <a:prstGeom prst="rect">
            <a:avLst/>
          </a:prstGeom>
          <a:noFill/>
        </p:spPr>
        <p:txBody>
          <a:bodyPr wrap="square" rtlCol="0">
            <a:spAutoFit/>
          </a:bodyPr>
          <a:lstStyle/>
          <a:p>
            <a:pPr algn="ctr"/>
            <a:r>
              <a:rPr lang="vi-VN" dirty="0">
                <a:solidFill>
                  <a:srgbClr val="004B5F">
                    <a:lumMod val="75000"/>
                    <a:lumOff val="25000"/>
                  </a:srgbClr>
                </a:solidFill>
                <a:latin typeface="#9Slide03 Swiss Condensed Bold" panose="02000500000000000000" pitchFamily="2" charset="0"/>
              </a:rPr>
              <a:t>Oxygen </a:t>
            </a:r>
          </a:p>
        </p:txBody>
      </p:sp>
      <p:sp>
        <p:nvSpPr>
          <p:cNvPr id="46" name="TextBox 45"/>
          <p:cNvSpPr txBox="1"/>
          <p:nvPr/>
        </p:nvSpPr>
        <p:spPr>
          <a:xfrm>
            <a:off x="1300382" y="3064784"/>
            <a:ext cx="2519779" cy="369332"/>
          </a:xfrm>
          <a:prstGeom prst="rect">
            <a:avLst/>
          </a:prstGeom>
          <a:noFill/>
        </p:spPr>
        <p:txBody>
          <a:bodyPr wrap="square" rtlCol="0">
            <a:spAutoFit/>
          </a:bodyPr>
          <a:lstStyle/>
          <a:p>
            <a:pPr algn="ctr"/>
            <a:r>
              <a:rPr lang="vi-VN" dirty="0">
                <a:solidFill>
                  <a:srgbClr val="004B5F">
                    <a:lumMod val="75000"/>
                    <a:lumOff val="25000"/>
                  </a:srgbClr>
                </a:solidFill>
                <a:latin typeface="#9Slide03 Swiss Condensed Bold" panose="02000500000000000000" pitchFamily="2" charset="0"/>
              </a:rPr>
              <a:t>Chất hữu cơ</a:t>
            </a:r>
          </a:p>
        </p:txBody>
      </p:sp>
      <p:sp>
        <p:nvSpPr>
          <p:cNvPr id="47" name="TextBox 46"/>
          <p:cNvSpPr txBox="1"/>
          <p:nvPr/>
        </p:nvSpPr>
        <p:spPr>
          <a:xfrm>
            <a:off x="1309728" y="3980924"/>
            <a:ext cx="2519779" cy="369332"/>
          </a:xfrm>
          <a:prstGeom prst="rect">
            <a:avLst/>
          </a:prstGeom>
          <a:noFill/>
        </p:spPr>
        <p:txBody>
          <a:bodyPr wrap="square" rtlCol="0">
            <a:spAutoFit/>
          </a:bodyPr>
          <a:lstStyle/>
          <a:p>
            <a:pPr algn="ctr"/>
            <a:r>
              <a:rPr lang="vi-VN" dirty="0">
                <a:solidFill>
                  <a:srgbClr val="FF0000"/>
                </a:solidFill>
                <a:latin typeface="#9Slide03 Swiss Condensed Bold" panose="02000500000000000000" pitchFamily="2" charset="0"/>
              </a:rPr>
              <a:t>Kích thích</a:t>
            </a:r>
          </a:p>
        </p:txBody>
      </p:sp>
      <p:sp>
        <p:nvSpPr>
          <p:cNvPr id="48" name="TextBox 47"/>
          <p:cNvSpPr txBox="1"/>
          <p:nvPr/>
        </p:nvSpPr>
        <p:spPr>
          <a:xfrm>
            <a:off x="3952804" y="5001586"/>
            <a:ext cx="7057317" cy="338554"/>
          </a:xfrm>
          <a:prstGeom prst="rect">
            <a:avLst/>
          </a:prstGeom>
          <a:noFill/>
        </p:spPr>
        <p:txBody>
          <a:bodyPr wrap="square" rtlCol="0">
            <a:spAutoFit/>
          </a:bodyPr>
          <a:lstStyle/>
          <a:p>
            <a:pPr algn="ctr"/>
            <a:r>
              <a:rPr lang="vi-VN" sz="1600" dirty="0">
                <a:solidFill>
                  <a:srgbClr val="002E47"/>
                </a:solidFill>
                <a:latin typeface="#9Slide03 Swiss Condensed Bold" panose="02000500000000000000" pitchFamily="2" charset="0"/>
              </a:rPr>
              <a:t>Hình. Sơ đồ mối quan hệ giữa chức năng của tế bào với cơ thể và môi trường</a:t>
            </a:r>
          </a:p>
        </p:txBody>
      </p:sp>
      <p:cxnSp>
        <p:nvCxnSpPr>
          <p:cNvPr id="20" name="Straight Arrow Connector 19"/>
          <p:cNvCxnSpPr>
            <a:endCxn id="39" idx="1"/>
          </p:cNvCxnSpPr>
          <p:nvPr/>
        </p:nvCxnSpPr>
        <p:spPr>
          <a:xfrm flipV="1">
            <a:off x="6020317" y="2006788"/>
            <a:ext cx="4254304" cy="9082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020317" y="2915043"/>
            <a:ext cx="908855" cy="1651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5124578" y="3108327"/>
            <a:ext cx="0" cy="2598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372042" y="3552839"/>
            <a:ext cx="2896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6758830" y="3543509"/>
            <a:ext cx="2896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72" name="Straight Arrow Connector 7171"/>
          <p:cNvCxnSpPr/>
          <p:nvPr/>
        </p:nvCxnSpPr>
        <p:spPr>
          <a:xfrm flipV="1">
            <a:off x="5661727" y="4177180"/>
            <a:ext cx="1267445" cy="1345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V="1">
            <a:off x="3243927" y="4191882"/>
            <a:ext cx="1267445" cy="2374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7179" name="Straight Connector 7178"/>
          <p:cNvCxnSpPr>
            <a:endCxn id="45" idx="3"/>
          </p:cNvCxnSpPr>
          <p:nvPr/>
        </p:nvCxnSpPr>
        <p:spPr>
          <a:xfrm>
            <a:off x="2939145" y="2694250"/>
            <a:ext cx="84831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81" name="Straight Connector 7180"/>
          <p:cNvCxnSpPr>
            <a:endCxn id="44" idx="3"/>
          </p:cNvCxnSpPr>
          <p:nvPr/>
        </p:nvCxnSpPr>
        <p:spPr>
          <a:xfrm>
            <a:off x="3526971" y="2179178"/>
            <a:ext cx="2475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83" name="Straight Connector 7182"/>
          <p:cNvCxnSpPr/>
          <p:nvPr/>
        </p:nvCxnSpPr>
        <p:spPr>
          <a:xfrm>
            <a:off x="3215934" y="3271504"/>
            <a:ext cx="5305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89" name="Straight Connector 7188"/>
          <p:cNvCxnSpPr/>
          <p:nvPr/>
        </p:nvCxnSpPr>
        <p:spPr>
          <a:xfrm>
            <a:off x="3746506" y="2188860"/>
            <a:ext cx="0" cy="1092326"/>
          </a:xfrm>
          <a:prstGeom prst="line">
            <a:avLst/>
          </a:prstGeom>
        </p:spPr>
        <p:style>
          <a:lnRef idx="1">
            <a:schemeClr val="accent1"/>
          </a:lnRef>
          <a:fillRef idx="0">
            <a:schemeClr val="accent1"/>
          </a:fillRef>
          <a:effectRef idx="0">
            <a:schemeClr val="accent1"/>
          </a:effectRef>
          <a:fontRef idx="minor">
            <a:schemeClr val="tx1"/>
          </a:fontRef>
        </p:style>
      </p:cxnSp>
      <p:cxnSp>
        <p:nvCxnSpPr>
          <p:cNvPr id="7191" name="Straight Arrow Connector 7190"/>
          <p:cNvCxnSpPr>
            <a:stCxn id="45" idx="3"/>
          </p:cNvCxnSpPr>
          <p:nvPr/>
        </p:nvCxnSpPr>
        <p:spPr>
          <a:xfrm>
            <a:off x="3787462" y="2694250"/>
            <a:ext cx="723910" cy="2294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75787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ppt_x"/>
                                          </p:val>
                                        </p:tav>
                                        <p:tav tm="100000">
                                          <p:val>
                                            <p:strVal val="#ppt_x"/>
                                          </p:val>
                                        </p:tav>
                                      </p:tavLst>
                                    </p:anim>
                                    <p:anim calcmode="lin" valueType="num">
                                      <p:cBhvr additive="base">
                                        <p:cTn id="18" dur="500" fill="hold"/>
                                        <p:tgtEl>
                                          <p:spTgt spid="3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additive="base">
                                        <p:cTn id="27" dur="500" fill="hold"/>
                                        <p:tgtEl>
                                          <p:spTgt spid="43"/>
                                        </p:tgtEl>
                                        <p:attrNameLst>
                                          <p:attrName>ppt_x</p:attrName>
                                        </p:attrNameLst>
                                      </p:cBhvr>
                                      <p:tavLst>
                                        <p:tav tm="0">
                                          <p:val>
                                            <p:strVal val="#ppt_x"/>
                                          </p:val>
                                        </p:tav>
                                        <p:tav tm="100000">
                                          <p:val>
                                            <p:strVal val="#ppt_x"/>
                                          </p:val>
                                        </p:tav>
                                      </p:tavLst>
                                    </p:anim>
                                    <p:anim calcmode="lin" valueType="num">
                                      <p:cBhvr additive="base">
                                        <p:cTn id="2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circle(in)">
                                      <p:cBhvr>
                                        <p:cTn id="33" dur="20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45"/>
                                        </p:tgtEl>
                                        <p:attrNameLst>
                                          <p:attrName>style.visibility</p:attrName>
                                        </p:attrNameLst>
                                      </p:cBhvr>
                                      <p:to>
                                        <p:strVal val="visible"/>
                                      </p:to>
                                    </p:set>
                                    <p:anim calcmode="lin" valueType="num">
                                      <p:cBhvr additive="base">
                                        <p:cTn id="38" dur="500" fill="hold"/>
                                        <p:tgtEl>
                                          <p:spTgt spid="45"/>
                                        </p:tgtEl>
                                        <p:attrNameLst>
                                          <p:attrName>ppt_x</p:attrName>
                                        </p:attrNameLst>
                                      </p:cBhvr>
                                      <p:tavLst>
                                        <p:tav tm="0">
                                          <p:val>
                                            <p:strVal val="#ppt_x"/>
                                          </p:val>
                                        </p:tav>
                                        <p:tav tm="100000">
                                          <p:val>
                                            <p:strVal val="#ppt_x"/>
                                          </p:val>
                                        </p:tav>
                                      </p:tavLst>
                                    </p:anim>
                                    <p:anim calcmode="lin" valueType="num">
                                      <p:cBhvr additive="base">
                                        <p:cTn id="39" dur="500" fill="hold"/>
                                        <p:tgtEl>
                                          <p:spTgt spid="45"/>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 calcmode="lin" valueType="num">
                                      <p:cBhvr additive="base">
                                        <p:cTn id="42" dur="500" fill="hold"/>
                                        <p:tgtEl>
                                          <p:spTgt spid="44"/>
                                        </p:tgtEl>
                                        <p:attrNameLst>
                                          <p:attrName>ppt_x</p:attrName>
                                        </p:attrNameLst>
                                      </p:cBhvr>
                                      <p:tavLst>
                                        <p:tav tm="0">
                                          <p:val>
                                            <p:strVal val="#ppt_x"/>
                                          </p:val>
                                        </p:tav>
                                        <p:tav tm="100000">
                                          <p:val>
                                            <p:strVal val="#ppt_x"/>
                                          </p:val>
                                        </p:tav>
                                      </p:tavLst>
                                    </p:anim>
                                    <p:anim calcmode="lin" valueType="num">
                                      <p:cBhvr additive="base">
                                        <p:cTn id="43" dur="500" fill="hold"/>
                                        <p:tgtEl>
                                          <p:spTgt spid="44"/>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 calcmode="lin" valueType="num">
                                      <p:cBhvr additive="base">
                                        <p:cTn id="46" dur="500" fill="hold"/>
                                        <p:tgtEl>
                                          <p:spTgt spid="46"/>
                                        </p:tgtEl>
                                        <p:attrNameLst>
                                          <p:attrName>ppt_x</p:attrName>
                                        </p:attrNameLst>
                                      </p:cBhvr>
                                      <p:tavLst>
                                        <p:tav tm="0">
                                          <p:val>
                                            <p:strVal val="#ppt_x"/>
                                          </p:val>
                                        </p:tav>
                                        <p:tav tm="100000">
                                          <p:val>
                                            <p:strVal val="#ppt_x"/>
                                          </p:val>
                                        </p:tav>
                                      </p:tavLst>
                                    </p:anim>
                                    <p:anim calcmode="lin" valueType="num">
                                      <p:cBhvr additive="base">
                                        <p:cTn id="47" dur="500" fill="hold"/>
                                        <p:tgtEl>
                                          <p:spTgt spid="46"/>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7179"/>
                                        </p:tgtEl>
                                        <p:attrNameLst>
                                          <p:attrName>style.visibility</p:attrName>
                                        </p:attrNameLst>
                                      </p:cBhvr>
                                      <p:to>
                                        <p:strVal val="visible"/>
                                      </p:to>
                                    </p:set>
                                    <p:anim calcmode="lin" valueType="num">
                                      <p:cBhvr additive="base">
                                        <p:cTn id="50" dur="500" fill="hold"/>
                                        <p:tgtEl>
                                          <p:spTgt spid="7179"/>
                                        </p:tgtEl>
                                        <p:attrNameLst>
                                          <p:attrName>ppt_x</p:attrName>
                                        </p:attrNameLst>
                                      </p:cBhvr>
                                      <p:tavLst>
                                        <p:tav tm="0">
                                          <p:val>
                                            <p:strVal val="#ppt_x"/>
                                          </p:val>
                                        </p:tav>
                                        <p:tav tm="100000">
                                          <p:val>
                                            <p:strVal val="#ppt_x"/>
                                          </p:val>
                                        </p:tav>
                                      </p:tavLst>
                                    </p:anim>
                                    <p:anim calcmode="lin" valueType="num">
                                      <p:cBhvr additive="base">
                                        <p:cTn id="51" dur="500" fill="hold"/>
                                        <p:tgtEl>
                                          <p:spTgt spid="7179"/>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7181"/>
                                        </p:tgtEl>
                                        <p:attrNameLst>
                                          <p:attrName>style.visibility</p:attrName>
                                        </p:attrNameLst>
                                      </p:cBhvr>
                                      <p:to>
                                        <p:strVal val="visible"/>
                                      </p:to>
                                    </p:set>
                                    <p:anim calcmode="lin" valueType="num">
                                      <p:cBhvr additive="base">
                                        <p:cTn id="54" dur="500" fill="hold"/>
                                        <p:tgtEl>
                                          <p:spTgt spid="7181"/>
                                        </p:tgtEl>
                                        <p:attrNameLst>
                                          <p:attrName>ppt_x</p:attrName>
                                        </p:attrNameLst>
                                      </p:cBhvr>
                                      <p:tavLst>
                                        <p:tav tm="0">
                                          <p:val>
                                            <p:strVal val="#ppt_x"/>
                                          </p:val>
                                        </p:tav>
                                        <p:tav tm="100000">
                                          <p:val>
                                            <p:strVal val="#ppt_x"/>
                                          </p:val>
                                        </p:tav>
                                      </p:tavLst>
                                    </p:anim>
                                    <p:anim calcmode="lin" valueType="num">
                                      <p:cBhvr additive="base">
                                        <p:cTn id="55" dur="500" fill="hold"/>
                                        <p:tgtEl>
                                          <p:spTgt spid="7181"/>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7183"/>
                                        </p:tgtEl>
                                        <p:attrNameLst>
                                          <p:attrName>style.visibility</p:attrName>
                                        </p:attrNameLst>
                                      </p:cBhvr>
                                      <p:to>
                                        <p:strVal val="visible"/>
                                      </p:to>
                                    </p:set>
                                    <p:anim calcmode="lin" valueType="num">
                                      <p:cBhvr additive="base">
                                        <p:cTn id="58" dur="500" fill="hold"/>
                                        <p:tgtEl>
                                          <p:spTgt spid="7183"/>
                                        </p:tgtEl>
                                        <p:attrNameLst>
                                          <p:attrName>ppt_x</p:attrName>
                                        </p:attrNameLst>
                                      </p:cBhvr>
                                      <p:tavLst>
                                        <p:tav tm="0">
                                          <p:val>
                                            <p:strVal val="#ppt_x"/>
                                          </p:val>
                                        </p:tav>
                                        <p:tav tm="100000">
                                          <p:val>
                                            <p:strVal val="#ppt_x"/>
                                          </p:val>
                                        </p:tav>
                                      </p:tavLst>
                                    </p:anim>
                                    <p:anim calcmode="lin" valueType="num">
                                      <p:cBhvr additive="base">
                                        <p:cTn id="59" dur="500" fill="hold"/>
                                        <p:tgtEl>
                                          <p:spTgt spid="7183"/>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7189"/>
                                        </p:tgtEl>
                                        <p:attrNameLst>
                                          <p:attrName>style.visibility</p:attrName>
                                        </p:attrNameLst>
                                      </p:cBhvr>
                                      <p:to>
                                        <p:strVal val="visible"/>
                                      </p:to>
                                    </p:set>
                                    <p:anim calcmode="lin" valueType="num">
                                      <p:cBhvr additive="base">
                                        <p:cTn id="62" dur="500" fill="hold"/>
                                        <p:tgtEl>
                                          <p:spTgt spid="7189"/>
                                        </p:tgtEl>
                                        <p:attrNameLst>
                                          <p:attrName>ppt_x</p:attrName>
                                        </p:attrNameLst>
                                      </p:cBhvr>
                                      <p:tavLst>
                                        <p:tav tm="0">
                                          <p:val>
                                            <p:strVal val="#ppt_x"/>
                                          </p:val>
                                        </p:tav>
                                        <p:tav tm="100000">
                                          <p:val>
                                            <p:strVal val="#ppt_x"/>
                                          </p:val>
                                        </p:tav>
                                      </p:tavLst>
                                    </p:anim>
                                    <p:anim calcmode="lin" valueType="num">
                                      <p:cBhvr additive="base">
                                        <p:cTn id="63" dur="500" fill="hold"/>
                                        <p:tgtEl>
                                          <p:spTgt spid="7189"/>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7191"/>
                                        </p:tgtEl>
                                        <p:attrNameLst>
                                          <p:attrName>style.visibility</p:attrName>
                                        </p:attrNameLst>
                                      </p:cBhvr>
                                      <p:to>
                                        <p:strVal val="visible"/>
                                      </p:to>
                                    </p:set>
                                    <p:anim calcmode="lin" valueType="num">
                                      <p:cBhvr additive="base">
                                        <p:cTn id="66" dur="500" fill="hold"/>
                                        <p:tgtEl>
                                          <p:spTgt spid="7191"/>
                                        </p:tgtEl>
                                        <p:attrNameLst>
                                          <p:attrName>ppt_x</p:attrName>
                                        </p:attrNameLst>
                                      </p:cBhvr>
                                      <p:tavLst>
                                        <p:tav tm="0">
                                          <p:val>
                                            <p:strVal val="#ppt_x"/>
                                          </p:val>
                                        </p:tav>
                                        <p:tav tm="100000">
                                          <p:val>
                                            <p:strVal val="#ppt_x"/>
                                          </p:val>
                                        </p:tav>
                                      </p:tavLst>
                                    </p:anim>
                                    <p:anim calcmode="lin" valueType="num">
                                      <p:cBhvr additive="base">
                                        <p:cTn id="67" dur="500" fill="hold"/>
                                        <p:tgtEl>
                                          <p:spTgt spid="7191"/>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wipe(down)">
                                      <p:cBhvr>
                                        <p:cTn id="72" dur="500"/>
                                        <p:tgtEl>
                                          <p:spTgt spid="47"/>
                                        </p:tgtEl>
                                      </p:cBhvr>
                                    </p:animEffect>
                                  </p:childTnLst>
                                </p:cTn>
                              </p:par>
                              <p:par>
                                <p:cTn id="73" presetID="22" presetClass="entr" presetSubtype="4" fill="hold" nodeType="withEffect">
                                  <p:stCondLst>
                                    <p:cond delay="0"/>
                                  </p:stCondLst>
                                  <p:childTnLst>
                                    <p:set>
                                      <p:cBhvr>
                                        <p:cTn id="74" dur="1" fill="hold">
                                          <p:stCondLst>
                                            <p:cond delay="0"/>
                                          </p:stCondLst>
                                        </p:cTn>
                                        <p:tgtEl>
                                          <p:spTgt spid="70"/>
                                        </p:tgtEl>
                                        <p:attrNameLst>
                                          <p:attrName>style.visibility</p:attrName>
                                        </p:attrNameLst>
                                      </p:cBhvr>
                                      <p:to>
                                        <p:strVal val="visible"/>
                                      </p:to>
                                    </p:set>
                                    <p:animEffect transition="in" filter="wipe(down)">
                                      <p:cBhvr>
                                        <p:cTn id="75" dur="500"/>
                                        <p:tgtEl>
                                          <p:spTgt spid="70"/>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fade">
                                      <p:cBhvr>
                                        <p:cTn id="80" dur="1000"/>
                                        <p:tgtEl>
                                          <p:spTgt spid="25"/>
                                        </p:tgtEl>
                                      </p:cBhvr>
                                    </p:animEffect>
                                    <p:anim calcmode="lin" valueType="num">
                                      <p:cBhvr>
                                        <p:cTn id="81" dur="1000" fill="hold"/>
                                        <p:tgtEl>
                                          <p:spTgt spid="25"/>
                                        </p:tgtEl>
                                        <p:attrNameLst>
                                          <p:attrName>ppt_x</p:attrName>
                                        </p:attrNameLst>
                                      </p:cBhvr>
                                      <p:tavLst>
                                        <p:tav tm="0">
                                          <p:val>
                                            <p:strVal val="#ppt_x"/>
                                          </p:val>
                                        </p:tav>
                                        <p:tav tm="100000">
                                          <p:val>
                                            <p:strVal val="#ppt_x"/>
                                          </p:val>
                                        </p:tav>
                                      </p:tavLst>
                                    </p:anim>
                                    <p:anim calcmode="lin" valueType="num">
                                      <p:cBhvr>
                                        <p:cTn id="82" dur="1000" fill="hold"/>
                                        <p:tgtEl>
                                          <p:spTgt spid="25"/>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fade">
                                      <p:cBhvr>
                                        <p:cTn id="85" dur="1000"/>
                                        <p:tgtEl>
                                          <p:spTgt spid="20"/>
                                        </p:tgtEl>
                                      </p:cBhvr>
                                    </p:animEffect>
                                    <p:anim calcmode="lin" valueType="num">
                                      <p:cBhvr>
                                        <p:cTn id="86" dur="1000" fill="hold"/>
                                        <p:tgtEl>
                                          <p:spTgt spid="20"/>
                                        </p:tgtEl>
                                        <p:attrNameLst>
                                          <p:attrName>ppt_x</p:attrName>
                                        </p:attrNameLst>
                                      </p:cBhvr>
                                      <p:tavLst>
                                        <p:tav tm="0">
                                          <p:val>
                                            <p:strVal val="#ppt_x"/>
                                          </p:val>
                                        </p:tav>
                                        <p:tav tm="100000">
                                          <p:val>
                                            <p:strVal val="#ppt_x"/>
                                          </p:val>
                                        </p:tav>
                                      </p:tavLst>
                                    </p:anim>
                                    <p:anim calcmode="lin" valueType="num">
                                      <p:cBhvr>
                                        <p:cTn id="87" dur="1000" fill="hold"/>
                                        <p:tgtEl>
                                          <p:spTgt spid="20"/>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39"/>
                                        </p:tgtEl>
                                        <p:attrNameLst>
                                          <p:attrName>style.visibility</p:attrName>
                                        </p:attrNameLst>
                                      </p:cBhvr>
                                      <p:to>
                                        <p:strVal val="visible"/>
                                      </p:to>
                                    </p:set>
                                    <p:animEffect transition="in" filter="fade">
                                      <p:cBhvr>
                                        <p:cTn id="90" dur="1000"/>
                                        <p:tgtEl>
                                          <p:spTgt spid="39"/>
                                        </p:tgtEl>
                                      </p:cBhvr>
                                    </p:animEffect>
                                    <p:anim calcmode="lin" valueType="num">
                                      <p:cBhvr>
                                        <p:cTn id="91" dur="1000" fill="hold"/>
                                        <p:tgtEl>
                                          <p:spTgt spid="39"/>
                                        </p:tgtEl>
                                        <p:attrNameLst>
                                          <p:attrName>ppt_x</p:attrName>
                                        </p:attrNameLst>
                                      </p:cBhvr>
                                      <p:tavLst>
                                        <p:tav tm="0">
                                          <p:val>
                                            <p:strVal val="#ppt_x"/>
                                          </p:val>
                                        </p:tav>
                                        <p:tav tm="100000">
                                          <p:val>
                                            <p:strVal val="#ppt_x"/>
                                          </p:val>
                                        </p:tav>
                                      </p:tavLst>
                                    </p:anim>
                                    <p:anim calcmode="lin" valueType="num">
                                      <p:cBhvr>
                                        <p:cTn id="92" dur="1000" fill="hold"/>
                                        <p:tgtEl>
                                          <p:spTgt spid="39"/>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fade">
                                      <p:cBhvr>
                                        <p:cTn id="95" dur="1000"/>
                                        <p:tgtEl>
                                          <p:spTgt spid="38"/>
                                        </p:tgtEl>
                                      </p:cBhvr>
                                    </p:animEffect>
                                    <p:anim calcmode="lin" valueType="num">
                                      <p:cBhvr>
                                        <p:cTn id="96" dur="1000" fill="hold"/>
                                        <p:tgtEl>
                                          <p:spTgt spid="38"/>
                                        </p:tgtEl>
                                        <p:attrNameLst>
                                          <p:attrName>ppt_x</p:attrName>
                                        </p:attrNameLst>
                                      </p:cBhvr>
                                      <p:tavLst>
                                        <p:tav tm="0">
                                          <p:val>
                                            <p:strVal val="#ppt_x"/>
                                          </p:val>
                                        </p:tav>
                                        <p:tav tm="100000">
                                          <p:val>
                                            <p:strVal val="#ppt_x"/>
                                          </p:val>
                                        </p:tav>
                                      </p:tavLst>
                                    </p:anim>
                                    <p:anim calcmode="lin" valueType="num">
                                      <p:cBhvr>
                                        <p:cTn id="9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nodeType="clickEffect">
                                  <p:stCondLst>
                                    <p:cond delay="0"/>
                                  </p:stCondLst>
                                  <p:childTnLst>
                                    <p:set>
                                      <p:cBhvr>
                                        <p:cTn id="101" dur="1" fill="hold">
                                          <p:stCondLst>
                                            <p:cond delay="0"/>
                                          </p:stCondLst>
                                        </p:cTn>
                                        <p:tgtEl>
                                          <p:spTgt spid="64"/>
                                        </p:tgtEl>
                                        <p:attrNameLst>
                                          <p:attrName>style.visibility</p:attrName>
                                        </p:attrNameLst>
                                      </p:cBhvr>
                                      <p:to>
                                        <p:strVal val="visible"/>
                                      </p:to>
                                    </p:set>
                                    <p:anim calcmode="lin" valueType="num">
                                      <p:cBhvr additive="base">
                                        <p:cTn id="102" dur="500" fill="hold"/>
                                        <p:tgtEl>
                                          <p:spTgt spid="64"/>
                                        </p:tgtEl>
                                        <p:attrNameLst>
                                          <p:attrName>ppt_x</p:attrName>
                                        </p:attrNameLst>
                                      </p:cBhvr>
                                      <p:tavLst>
                                        <p:tav tm="0">
                                          <p:val>
                                            <p:strVal val="#ppt_x"/>
                                          </p:val>
                                        </p:tav>
                                        <p:tav tm="100000">
                                          <p:val>
                                            <p:strVal val="#ppt_x"/>
                                          </p:val>
                                        </p:tav>
                                      </p:tavLst>
                                    </p:anim>
                                    <p:anim calcmode="lin" valueType="num">
                                      <p:cBhvr additive="base">
                                        <p:cTn id="103" dur="500" fill="hold"/>
                                        <p:tgtEl>
                                          <p:spTgt spid="64"/>
                                        </p:tgtEl>
                                        <p:attrNameLst>
                                          <p:attrName>ppt_y</p:attrName>
                                        </p:attrNameLst>
                                      </p:cBhvr>
                                      <p:tavLst>
                                        <p:tav tm="0">
                                          <p:val>
                                            <p:strVal val="1+#ppt_h/2"/>
                                          </p:val>
                                        </p:tav>
                                        <p:tav tm="100000">
                                          <p:val>
                                            <p:strVal val="#ppt_y"/>
                                          </p:val>
                                        </p:tav>
                                      </p:tavLst>
                                    </p:anim>
                                  </p:childTnLst>
                                </p:cTn>
                              </p:par>
                              <p:par>
                                <p:cTn id="104" presetID="2" presetClass="entr" presetSubtype="4" fill="hold" grpId="0" nodeType="withEffect">
                                  <p:stCondLst>
                                    <p:cond delay="0"/>
                                  </p:stCondLst>
                                  <p:childTnLst>
                                    <p:set>
                                      <p:cBhvr>
                                        <p:cTn id="105" dur="1" fill="hold">
                                          <p:stCondLst>
                                            <p:cond delay="0"/>
                                          </p:stCondLst>
                                        </p:cTn>
                                        <p:tgtEl>
                                          <p:spTgt spid="40"/>
                                        </p:tgtEl>
                                        <p:attrNameLst>
                                          <p:attrName>style.visibility</p:attrName>
                                        </p:attrNameLst>
                                      </p:cBhvr>
                                      <p:to>
                                        <p:strVal val="visible"/>
                                      </p:to>
                                    </p:set>
                                    <p:anim calcmode="lin" valueType="num">
                                      <p:cBhvr additive="base">
                                        <p:cTn id="106" dur="500" fill="hold"/>
                                        <p:tgtEl>
                                          <p:spTgt spid="40"/>
                                        </p:tgtEl>
                                        <p:attrNameLst>
                                          <p:attrName>ppt_x</p:attrName>
                                        </p:attrNameLst>
                                      </p:cBhvr>
                                      <p:tavLst>
                                        <p:tav tm="0">
                                          <p:val>
                                            <p:strVal val="#ppt_x"/>
                                          </p:val>
                                        </p:tav>
                                        <p:tav tm="100000">
                                          <p:val>
                                            <p:strVal val="#ppt_x"/>
                                          </p:val>
                                        </p:tav>
                                      </p:tavLst>
                                    </p:anim>
                                    <p:anim calcmode="lin" valueType="num">
                                      <p:cBhvr additive="base">
                                        <p:cTn id="107"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nodeType="clickEffect">
                                  <p:stCondLst>
                                    <p:cond delay="0"/>
                                  </p:stCondLst>
                                  <p:childTnLst>
                                    <p:set>
                                      <p:cBhvr>
                                        <p:cTn id="111" dur="1" fill="hold">
                                          <p:stCondLst>
                                            <p:cond delay="0"/>
                                          </p:stCondLst>
                                        </p:cTn>
                                        <p:tgtEl>
                                          <p:spTgt spid="7172"/>
                                        </p:tgtEl>
                                        <p:attrNameLst>
                                          <p:attrName>style.visibility</p:attrName>
                                        </p:attrNameLst>
                                      </p:cBhvr>
                                      <p:to>
                                        <p:strVal val="visible"/>
                                      </p:to>
                                    </p:set>
                                    <p:animEffect transition="in" filter="fade">
                                      <p:cBhvr>
                                        <p:cTn id="112" dur="1000"/>
                                        <p:tgtEl>
                                          <p:spTgt spid="7172"/>
                                        </p:tgtEl>
                                      </p:cBhvr>
                                    </p:animEffect>
                                    <p:anim calcmode="lin" valueType="num">
                                      <p:cBhvr>
                                        <p:cTn id="113" dur="1000" fill="hold"/>
                                        <p:tgtEl>
                                          <p:spTgt spid="7172"/>
                                        </p:tgtEl>
                                        <p:attrNameLst>
                                          <p:attrName>ppt_x</p:attrName>
                                        </p:attrNameLst>
                                      </p:cBhvr>
                                      <p:tavLst>
                                        <p:tav tm="0">
                                          <p:val>
                                            <p:strVal val="#ppt_x"/>
                                          </p:val>
                                        </p:tav>
                                        <p:tav tm="100000">
                                          <p:val>
                                            <p:strVal val="#ppt_x"/>
                                          </p:val>
                                        </p:tav>
                                      </p:tavLst>
                                    </p:anim>
                                    <p:anim calcmode="lin" valueType="num">
                                      <p:cBhvr>
                                        <p:cTn id="114" dur="1000" fill="hold"/>
                                        <p:tgtEl>
                                          <p:spTgt spid="7172"/>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42"/>
                                        </p:tgtEl>
                                        <p:attrNameLst>
                                          <p:attrName>style.visibility</p:attrName>
                                        </p:attrNameLst>
                                      </p:cBhvr>
                                      <p:to>
                                        <p:strVal val="visible"/>
                                      </p:to>
                                    </p:set>
                                    <p:animEffect transition="in" filter="fade">
                                      <p:cBhvr>
                                        <p:cTn id="117" dur="1000"/>
                                        <p:tgtEl>
                                          <p:spTgt spid="42"/>
                                        </p:tgtEl>
                                      </p:cBhvr>
                                    </p:animEffect>
                                    <p:anim calcmode="lin" valueType="num">
                                      <p:cBhvr>
                                        <p:cTn id="118" dur="1000" fill="hold"/>
                                        <p:tgtEl>
                                          <p:spTgt spid="42"/>
                                        </p:tgtEl>
                                        <p:attrNameLst>
                                          <p:attrName>ppt_x</p:attrName>
                                        </p:attrNameLst>
                                      </p:cBhvr>
                                      <p:tavLst>
                                        <p:tav tm="0">
                                          <p:val>
                                            <p:strVal val="#ppt_x"/>
                                          </p:val>
                                        </p:tav>
                                        <p:tav tm="100000">
                                          <p:val>
                                            <p:strVal val="#ppt_x"/>
                                          </p:val>
                                        </p:tav>
                                      </p:tavLst>
                                    </p:anim>
                                    <p:anim calcmode="lin" valueType="num">
                                      <p:cBhvr>
                                        <p:cTn id="11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P spid="32" grpId="0"/>
      <p:bldP spid="38" grpId="0"/>
      <p:bldP spid="39" grpId="0"/>
      <p:bldP spid="40" grpId="0"/>
      <p:bldP spid="42" grpId="0"/>
      <p:bldP spid="43" grpId="0"/>
      <p:bldP spid="44" grpId="0"/>
      <p:bldP spid="45" grpId="0"/>
      <p:bldP spid="46" grpId="0"/>
      <p:bldP spid="4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purple and black heart shaped ston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953087"/>
            <a:ext cx="12700000" cy="9525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5492" y="365125"/>
            <a:ext cx="11333916" cy="1323439"/>
          </a:xfrm>
          <a:prstGeom prst="rect">
            <a:avLst/>
          </a:prstGeom>
          <a:noFill/>
        </p:spPr>
        <p:txBody>
          <a:bodyPr wrap="square" rtlCol="0">
            <a:spAutoFit/>
          </a:bodyPr>
          <a:lstStyle/>
          <a:p>
            <a:r>
              <a:rPr lang="en-US" sz="8000" dirty="0">
                <a:solidFill>
                  <a:schemeClr val="bg1"/>
                </a:solidFill>
                <a:latin typeface="#9Slide07 Crocante" panose="02000000000000000000" pitchFamily="2" charset="0"/>
                <a:ea typeface="#9Slide03 Roboto Condensed" panose="02000000000000000000" pitchFamily="2" charset="0"/>
              </a:rPr>
              <a:t>2.HÌNH DẠNG TẾ BÀO</a:t>
            </a:r>
          </a:p>
        </p:txBody>
      </p:sp>
    </p:spTree>
    <p:extLst>
      <p:ext uri="{BB962C8B-B14F-4D97-AF65-F5344CB8AC3E}">
        <p14:creationId xmlns:p14="http://schemas.microsoft.com/office/powerpoint/2010/main" val="351878125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960384" y="1888517"/>
            <a:ext cx="10074513" cy="3159820"/>
            <a:chOff x="1339763" y="1110304"/>
            <a:chExt cx="10074513" cy="3159820"/>
          </a:xfrm>
        </p:grpSpPr>
        <p:pic>
          <p:nvPicPr>
            <p:cNvPr id="4" name="Picture 3"/>
            <p:cNvPicPr>
              <a:picLocks noChangeAspect="1"/>
            </p:cNvPicPr>
            <p:nvPr/>
          </p:nvPicPr>
          <p:blipFill rotWithShape="1">
            <a:blip r:embed="rId2"/>
            <a:srcRect b="26365"/>
            <a:stretch/>
          </p:blipFill>
          <p:spPr>
            <a:xfrm>
              <a:off x="1339763" y="1110304"/>
              <a:ext cx="9984642" cy="2333288"/>
            </a:xfrm>
            <a:prstGeom prst="rect">
              <a:avLst/>
            </a:prstGeom>
          </p:spPr>
        </p:pic>
        <p:sp>
          <p:nvSpPr>
            <p:cNvPr id="5" name="TextBox 4"/>
            <p:cNvSpPr txBox="1"/>
            <p:nvPr/>
          </p:nvSpPr>
          <p:spPr>
            <a:xfrm>
              <a:off x="1611944" y="3356043"/>
              <a:ext cx="2607012" cy="338554"/>
            </a:xfrm>
            <a:prstGeom prst="rect">
              <a:avLst/>
            </a:prstGeom>
            <a:noFill/>
          </p:spPr>
          <p:txBody>
            <a:bodyPr wrap="square" rtlCol="0">
              <a:spAutoFit/>
            </a:bodyPr>
            <a:lstStyle/>
            <a:p>
              <a:pPr algn="ctr"/>
              <a:r>
                <a:rPr lang="vi-VN" sz="1600" i="1" dirty="0">
                  <a:latin typeface="Arial" panose="020B0604020202020204" pitchFamily="34" charset="0"/>
                  <a:cs typeface="Arial" panose="020B0604020202020204" pitchFamily="34" charset="0"/>
                </a:rPr>
                <a:t>a) Tế bào da ở người</a:t>
              </a:r>
            </a:p>
          </p:txBody>
        </p:sp>
        <p:sp>
          <p:nvSpPr>
            <p:cNvPr id="6" name="TextBox 5"/>
            <p:cNvSpPr txBox="1"/>
            <p:nvPr/>
          </p:nvSpPr>
          <p:spPr>
            <a:xfrm>
              <a:off x="3888215" y="3356043"/>
              <a:ext cx="2940601" cy="338554"/>
            </a:xfrm>
            <a:prstGeom prst="rect">
              <a:avLst/>
            </a:prstGeom>
            <a:noFill/>
          </p:spPr>
          <p:txBody>
            <a:bodyPr wrap="square" rtlCol="0">
              <a:spAutoFit/>
            </a:bodyPr>
            <a:lstStyle/>
            <a:p>
              <a:pPr algn="ctr"/>
              <a:r>
                <a:rPr lang="vi-VN" sz="1600" i="1" dirty="0">
                  <a:latin typeface="Arial" panose="020B0604020202020204" pitchFamily="34" charset="0"/>
                  <a:cs typeface="Arial" panose="020B0604020202020204" pitchFamily="34" charset="0"/>
                </a:rPr>
                <a:t>b) Tế bào thần kinh ở người</a:t>
              </a:r>
            </a:p>
          </p:txBody>
        </p:sp>
        <p:sp>
          <p:nvSpPr>
            <p:cNvPr id="7" name="TextBox 6"/>
            <p:cNvSpPr txBox="1"/>
            <p:nvPr/>
          </p:nvSpPr>
          <p:spPr>
            <a:xfrm>
              <a:off x="6332084" y="3356043"/>
              <a:ext cx="2940601" cy="338554"/>
            </a:xfrm>
            <a:prstGeom prst="rect">
              <a:avLst/>
            </a:prstGeom>
            <a:noFill/>
          </p:spPr>
          <p:txBody>
            <a:bodyPr wrap="square" rtlCol="0">
              <a:spAutoFit/>
            </a:bodyPr>
            <a:lstStyle/>
            <a:p>
              <a:pPr algn="ctr"/>
              <a:r>
                <a:rPr lang="vi-VN" sz="1600" i="1" dirty="0">
                  <a:latin typeface="Arial" panose="020B0604020202020204" pitchFamily="34" charset="0"/>
                  <a:cs typeface="Arial" panose="020B0604020202020204" pitchFamily="34" charset="0"/>
                </a:rPr>
                <a:t>c) Tế bào vi khuẩn</a:t>
              </a:r>
            </a:p>
          </p:txBody>
        </p:sp>
        <p:sp>
          <p:nvSpPr>
            <p:cNvPr id="8" name="TextBox 7"/>
            <p:cNvSpPr txBox="1"/>
            <p:nvPr/>
          </p:nvSpPr>
          <p:spPr>
            <a:xfrm>
              <a:off x="8473675" y="3356043"/>
              <a:ext cx="2940601" cy="338554"/>
            </a:xfrm>
            <a:prstGeom prst="rect">
              <a:avLst/>
            </a:prstGeom>
            <a:noFill/>
          </p:spPr>
          <p:txBody>
            <a:bodyPr wrap="square" rtlCol="0">
              <a:spAutoFit/>
            </a:bodyPr>
            <a:lstStyle/>
            <a:p>
              <a:pPr algn="ctr"/>
              <a:r>
                <a:rPr lang="vi-VN" sz="1600" i="1" dirty="0">
                  <a:latin typeface="Arial" panose="020B0604020202020204" pitchFamily="34" charset="0"/>
                  <a:cs typeface="Arial" panose="020B0604020202020204" pitchFamily="34" charset="0"/>
                </a:rPr>
                <a:t>d) Tế bào ở lá cây</a:t>
              </a:r>
            </a:p>
          </p:txBody>
        </p:sp>
        <p:sp>
          <p:nvSpPr>
            <p:cNvPr id="9" name="TextBox 8"/>
            <p:cNvSpPr txBox="1"/>
            <p:nvPr/>
          </p:nvSpPr>
          <p:spPr>
            <a:xfrm>
              <a:off x="4397786" y="3900792"/>
              <a:ext cx="4347380" cy="369332"/>
            </a:xfrm>
            <a:prstGeom prst="rect">
              <a:avLst/>
            </a:prstGeom>
            <a:noFill/>
          </p:spPr>
          <p:txBody>
            <a:bodyPr wrap="square" rtlCol="0">
              <a:spAutoFit/>
            </a:bodyPr>
            <a:lstStyle/>
            <a:p>
              <a:pPr algn="ctr"/>
              <a:r>
                <a:rPr lang="vi-VN" b="1" i="1" dirty="0">
                  <a:latin typeface="Arial" panose="020B0604020202020204" pitchFamily="34" charset="0"/>
                  <a:cs typeface="Arial" panose="020B0604020202020204" pitchFamily="34" charset="0"/>
                </a:rPr>
                <a:t>Hình 18.1. </a:t>
              </a:r>
              <a:r>
                <a:rPr lang="vi-VN" i="1" dirty="0">
                  <a:latin typeface="Arial" panose="020B0604020202020204" pitchFamily="34" charset="0"/>
                  <a:cs typeface="Arial" panose="020B0604020202020204" pitchFamily="34" charset="0"/>
                </a:rPr>
                <a:t>Hình dạng một số loại tế bào</a:t>
              </a:r>
            </a:p>
          </p:txBody>
        </p:sp>
      </p:grpSp>
      <p:sp>
        <p:nvSpPr>
          <p:cNvPr id="11" name="Rounded Rectangle 10"/>
          <p:cNvSpPr/>
          <p:nvPr/>
        </p:nvSpPr>
        <p:spPr>
          <a:xfrm>
            <a:off x="1285460" y="466930"/>
            <a:ext cx="9659566" cy="778212"/>
          </a:xfrm>
          <a:prstGeom prst="roundRect">
            <a:avLst>
              <a:gd name="adj" fmla="val 50000"/>
            </a:avLst>
          </a:prstGeom>
          <a:solidFill>
            <a:schemeClr val="accent4">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9Slide03 Roboto Condensed" panose="02000000000000000000" pitchFamily="2" charset="0"/>
                <a:ea typeface="#9Slide03 Roboto Condensed" panose="02000000000000000000" pitchFamily="2" charset="0"/>
              </a:rPr>
              <a:t>Quan sát Hình 18.1, nêu nhận xét về hình dạng tế bào</a:t>
            </a:r>
          </a:p>
        </p:txBody>
      </p:sp>
      <p:pic>
        <p:nvPicPr>
          <p:cNvPr id="4098" name="Picture 2" descr="Research free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768" y="99134"/>
            <a:ext cx="1789383" cy="1789383"/>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p:cNvSpPr txBox="1">
            <a:spLocks/>
          </p:cNvSpPr>
          <p:nvPr/>
        </p:nvSpPr>
        <p:spPr>
          <a:xfrm>
            <a:off x="1812805" y="5334961"/>
            <a:ext cx="6903177" cy="640326"/>
          </a:xfrm>
          <a:prstGeom prst="rect">
            <a:avLst/>
          </a:prstGeom>
          <a:solidFill>
            <a:schemeClr val="bg1"/>
          </a:solidFill>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vi-VN" sz="2400" b="1" dirty="0">
                <a:solidFill>
                  <a:srgbClr val="C00000"/>
                </a:solidFill>
                <a:latin typeface="#9Slide03 Roboto Condensed" panose="02000000000000000000" pitchFamily="2" charset="0"/>
                <a:ea typeface="#9Slide03 Roboto Condensed" panose="02000000000000000000" pitchFamily="2" charset="0"/>
                <a:cs typeface="Times New Roman" panose="02020603050405020304" pitchFamily="18" charset="0"/>
              </a:rPr>
              <a:t>Có nhiều loại tế bào với các hình dạng khác nhau.</a:t>
            </a:r>
          </a:p>
        </p:txBody>
      </p:sp>
      <p:sp>
        <p:nvSpPr>
          <p:cNvPr id="14" name="Title 1"/>
          <p:cNvSpPr txBox="1">
            <a:spLocks/>
          </p:cNvSpPr>
          <p:nvPr/>
        </p:nvSpPr>
        <p:spPr>
          <a:xfrm>
            <a:off x="1812805" y="5975288"/>
            <a:ext cx="8576336" cy="581156"/>
          </a:xfrm>
          <a:prstGeom prst="rect">
            <a:avLst/>
          </a:prstGeom>
          <a:noFill/>
          <a:ln>
            <a:noFill/>
          </a:ln>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10000"/>
              </a:lnSpc>
            </a:pPr>
            <a:r>
              <a:rPr lang="vi-VN" sz="2300" b="1" dirty="0">
                <a:solidFill>
                  <a:srgbClr val="002060"/>
                </a:solidFill>
                <a:latin typeface="#9Slide03 Roboto Condensed" panose="02000000000000000000" pitchFamily="2" charset="0"/>
                <a:ea typeface="#9Slide03 Roboto Condensed" panose="02000000000000000000" pitchFamily="2" charset="0"/>
                <a:cs typeface="Times New Roman" panose="02020603050405020304" pitchFamily="18" charset="0"/>
              </a:rPr>
              <a:t>Mỗi loại tế bào có hình dạng khác nhau do chúng có chức năng khác nhau.</a:t>
            </a:r>
          </a:p>
        </p:txBody>
      </p:sp>
      <p:sp>
        <p:nvSpPr>
          <p:cNvPr id="12" name="Chevron 11"/>
          <p:cNvSpPr/>
          <p:nvPr/>
        </p:nvSpPr>
        <p:spPr>
          <a:xfrm>
            <a:off x="1200617" y="5859056"/>
            <a:ext cx="484632" cy="484632"/>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Pentagon 14"/>
          <p:cNvSpPr/>
          <p:nvPr/>
        </p:nvSpPr>
        <p:spPr>
          <a:xfrm>
            <a:off x="390768" y="5859056"/>
            <a:ext cx="978408" cy="484632"/>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74033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grpSp>
        <p:nvGrpSpPr>
          <p:cNvPr id="4" name="Group 3"/>
          <p:cNvGrpSpPr/>
          <p:nvPr/>
        </p:nvGrpSpPr>
        <p:grpSpPr>
          <a:xfrm>
            <a:off x="5442486" y="1457186"/>
            <a:ext cx="6724235" cy="4567972"/>
            <a:chOff x="4953334" y="1359082"/>
            <a:chExt cx="6724235" cy="4567972"/>
          </a:xfrm>
        </p:grpSpPr>
        <p:pic>
          <p:nvPicPr>
            <p:cNvPr id="20" name="Picture 2" descr="Tế bào gốc là gì? Y học trong lĩnh vực này đã tiến bộ đến đâu? - VnReview -  Tin nó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819" y="1359082"/>
              <a:ext cx="6381750" cy="42862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953334" y="5456274"/>
              <a:ext cx="1991762" cy="470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004B63"/>
                  </a:solidFill>
                  <a:latin typeface="#9Slide03 Reso" pitchFamily="2" charset="0"/>
                </a:rPr>
                <a:t>Tế bào thần kinh</a:t>
              </a:r>
            </a:p>
          </p:txBody>
        </p:sp>
        <p:sp>
          <p:nvSpPr>
            <p:cNvPr id="22" name="Rectangle 21"/>
            <p:cNvSpPr/>
            <p:nvPr/>
          </p:nvSpPr>
          <p:spPr>
            <a:xfrm>
              <a:off x="6817602" y="5456274"/>
              <a:ext cx="1991762" cy="470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004B63"/>
                  </a:solidFill>
                  <a:latin typeface="#9Slide03 Reso" pitchFamily="2" charset="0"/>
                </a:rPr>
                <a:t>Tế bào hồng cầu</a:t>
              </a:r>
            </a:p>
          </p:txBody>
        </p:sp>
        <p:sp>
          <p:nvSpPr>
            <p:cNvPr id="23" name="Rectangle 22"/>
            <p:cNvSpPr/>
            <p:nvPr/>
          </p:nvSpPr>
          <p:spPr>
            <a:xfrm>
              <a:off x="8486694" y="5456274"/>
              <a:ext cx="1991762" cy="470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004B63"/>
                  </a:solidFill>
                  <a:latin typeface="#9Slide03 Reso" pitchFamily="2" charset="0"/>
                </a:rPr>
                <a:t>Tế bào gan</a:t>
              </a:r>
            </a:p>
          </p:txBody>
        </p:sp>
        <p:sp>
          <p:nvSpPr>
            <p:cNvPr id="24" name="Rectangle 23"/>
            <p:cNvSpPr/>
            <p:nvPr/>
          </p:nvSpPr>
          <p:spPr>
            <a:xfrm>
              <a:off x="10138481" y="5448704"/>
              <a:ext cx="1539088" cy="470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004B63"/>
                  </a:solidFill>
                  <a:latin typeface="#9Slide03 Reso" pitchFamily="2" charset="0"/>
                </a:rPr>
                <a:t>Tế bào cơ vân</a:t>
              </a:r>
            </a:p>
          </p:txBody>
        </p:sp>
      </p:grpSp>
      <p:pic>
        <p:nvPicPr>
          <p:cNvPr id="14340" name="Picture 4" descr="Lục lạp – Wikipedia tiếng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35" y="3804933"/>
            <a:ext cx="2859377" cy="1906251"/>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514742" y="5697315"/>
            <a:ext cx="1991762" cy="470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004B63"/>
                </a:solidFill>
                <a:latin typeface="#9Slide03 Reso" pitchFamily="2" charset="0"/>
              </a:rPr>
              <a:t>Tế bào biểu bì lá</a:t>
            </a:r>
          </a:p>
        </p:txBody>
      </p:sp>
      <p:grpSp>
        <p:nvGrpSpPr>
          <p:cNvPr id="12" name="Group 11"/>
          <p:cNvGrpSpPr/>
          <p:nvPr/>
        </p:nvGrpSpPr>
        <p:grpSpPr>
          <a:xfrm>
            <a:off x="252128" y="2491567"/>
            <a:ext cx="5943105" cy="1330035"/>
            <a:chOff x="227326" y="2854306"/>
            <a:chExt cx="5943105" cy="1330035"/>
          </a:xfrm>
        </p:grpSpPr>
        <p:sp>
          <p:nvSpPr>
            <p:cNvPr id="30" name="Rectangle 29"/>
            <p:cNvSpPr/>
            <p:nvPr/>
          </p:nvSpPr>
          <p:spPr>
            <a:xfrm>
              <a:off x="2219088" y="3713561"/>
              <a:ext cx="1991762" cy="470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004B63"/>
                  </a:solidFill>
                  <a:latin typeface="#9Slide03 Reso" pitchFamily="2" charset="0"/>
                </a:rPr>
                <a:t>Tế bào trùng roi</a:t>
              </a:r>
            </a:p>
          </p:txBody>
        </p:sp>
        <p:pic>
          <p:nvPicPr>
            <p:cNvPr id="5" name="Picture 4"/>
            <p:cNvPicPr>
              <a:picLocks noChangeAspect="1"/>
            </p:cNvPicPr>
            <p:nvPr/>
          </p:nvPicPr>
          <p:blipFill rotWithShape="1">
            <a:blip r:embed="rId5"/>
            <a:srcRect l="4321" r="3636"/>
            <a:stretch/>
          </p:blipFill>
          <p:spPr>
            <a:xfrm>
              <a:off x="304280" y="2854306"/>
              <a:ext cx="5821378" cy="1019175"/>
            </a:xfrm>
            <a:prstGeom prst="rect">
              <a:avLst/>
            </a:prstGeom>
          </p:spPr>
        </p:pic>
        <p:sp>
          <p:nvSpPr>
            <p:cNvPr id="32" name="Rectangle 31"/>
            <p:cNvSpPr/>
            <p:nvPr/>
          </p:nvSpPr>
          <p:spPr>
            <a:xfrm>
              <a:off x="227326" y="3713561"/>
              <a:ext cx="1991762" cy="470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004B63"/>
                  </a:solidFill>
                  <a:latin typeface="#9Slide03 Reso" pitchFamily="2" charset="0"/>
                </a:rPr>
                <a:t>Tế bào </a:t>
              </a:r>
              <a:r>
                <a:rPr lang="en-US" dirty="0">
                  <a:solidFill>
                    <a:srgbClr val="004B63"/>
                  </a:solidFill>
                  <a:latin typeface="#9Slide03 Reso" pitchFamily="2" charset="0"/>
                </a:rPr>
                <a:t>vi </a:t>
              </a:r>
              <a:r>
                <a:rPr lang="vi-VN" dirty="0">
                  <a:solidFill>
                    <a:srgbClr val="004B63"/>
                  </a:solidFill>
                  <a:latin typeface="#9Slide03 Reso" pitchFamily="2" charset="0"/>
                </a:rPr>
                <a:t>khuẩn E.coli</a:t>
              </a:r>
            </a:p>
          </p:txBody>
        </p:sp>
        <p:sp>
          <p:nvSpPr>
            <p:cNvPr id="33" name="Rectangle 32"/>
            <p:cNvSpPr/>
            <p:nvPr/>
          </p:nvSpPr>
          <p:spPr>
            <a:xfrm>
              <a:off x="4178669" y="3713561"/>
              <a:ext cx="1991762" cy="470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004B63"/>
                  </a:solidFill>
                  <a:latin typeface="#9Slide03 Reso" pitchFamily="2" charset="0"/>
                </a:rPr>
                <a:t>Tế bào nấm men</a:t>
              </a:r>
            </a:p>
          </p:txBody>
        </p:sp>
      </p:grpSp>
      <p:pic>
        <p:nvPicPr>
          <p:cNvPr id="35" name="Picture 8" descr="Cấu tạo tế bào - chia sẻ kiến thức sinh lý"/>
          <p:cNvPicPr>
            <a:picLocks noChangeAspect="1" noChangeArrowheads="1"/>
          </p:cNvPicPr>
          <p:nvPr/>
        </p:nvPicPr>
        <p:blipFill rotWithShape="1">
          <a:blip r:embed="rId6">
            <a:extLst>
              <a:ext uri="{28A0092B-C50C-407E-A947-70E740481C1C}">
                <a14:useLocalDpi xmlns:a14="http://schemas.microsoft.com/office/drawing/2010/main" val="0"/>
              </a:ext>
            </a:extLst>
          </a:blip>
          <a:srcRect l="46216" t="16330" r="5080" b="68956"/>
          <a:stretch/>
        </p:blipFill>
        <p:spPr bwMode="auto">
          <a:xfrm>
            <a:off x="3223681" y="4639977"/>
            <a:ext cx="2616453" cy="90534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3833228" y="37600"/>
            <a:ext cx="755243" cy="2145672"/>
            <a:chOff x="4197003" y="799087"/>
            <a:chExt cx="755243" cy="2145672"/>
          </a:xfrm>
        </p:grpSpPr>
        <p:pic>
          <p:nvPicPr>
            <p:cNvPr id="14344" name="Picture 8" descr="Cấu tạo tế bào - chia sẻ kiến thức sinh lý"/>
            <p:cNvPicPr>
              <a:picLocks noChangeAspect="1" noChangeArrowheads="1"/>
            </p:cNvPicPr>
            <p:nvPr/>
          </p:nvPicPr>
          <p:blipFill rotWithShape="1">
            <a:blip r:embed="rId6">
              <a:extLst>
                <a:ext uri="{28A0092B-C50C-407E-A947-70E740481C1C}">
                  <a14:useLocalDpi xmlns:a14="http://schemas.microsoft.com/office/drawing/2010/main" val="0"/>
                </a:ext>
              </a:extLst>
            </a:blip>
            <a:srcRect l="79710" t="62102" r="8544" b="3027"/>
            <a:stretch/>
          </p:blipFill>
          <p:spPr bwMode="auto">
            <a:xfrm>
              <a:off x="4321281" y="799087"/>
              <a:ext cx="630965" cy="21456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197003" y="2221378"/>
              <a:ext cx="420989" cy="521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38" name="Rectangle 37"/>
          <p:cNvSpPr/>
          <p:nvPr/>
        </p:nvSpPr>
        <p:spPr>
          <a:xfrm>
            <a:off x="3440355" y="2127311"/>
            <a:ext cx="1991762" cy="470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004B63"/>
                </a:solidFill>
                <a:latin typeface="#9Slide03 Reso" pitchFamily="2" charset="0"/>
              </a:rPr>
              <a:t>Tế bào tinh trùng</a:t>
            </a:r>
          </a:p>
        </p:txBody>
      </p:sp>
      <p:sp>
        <p:nvSpPr>
          <p:cNvPr id="39" name="Rectangle 38"/>
          <p:cNvSpPr/>
          <p:nvPr/>
        </p:nvSpPr>
        <p:spPr>
          <a:xfrm>
            <a:off x="3299464" y="5554378"/>
            <a:ext cx="1991762" cy="470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004B63"/>
                </a:solidFill>
                <a:latin typeface="#9Slide03 Reso" pitchFamily="2" charset="0"/>
              </a:rPr>
              <a:t>Tế bào biểu mô</a:t>
            </a:r>
          </a:p>
        </p:txBody>
      </p:sp>
      <p:pic>
        <p:nvPicPr>
          <p:cNvPr id="14346" name="Picture 10" descr="Cấu tạo tế bào - chia sẻ kiến thức sinh lý"/>
          <p:cNvPicPr>
            <a:picLocks noChangeAspect="1" noChangeArrowheads="1"/>
          </p:cNvPicPr>
          <p:nvPr/>
        </p:nvPicPr>
        <p:blipFill rotWithShape="1">
          <a:blip r:embed="rId6">
            <a:extLst>
              <a:ext uri="{28A0092B-C50C-407E-A947-70E740481C1C}">
                <a14:useLocalDpi xmlns:a14="http://schemas.microsoft.com/office/drawing/2010/main" val="0"/>
              </a:ext>
            </a:extLst>
          </a:blip>
          <a:srcRect t="36581" r="65483" b="36493"/>
          <a:stretch/>
        </p:blipFill>
        <p:spPr bwMode="auto">
          <a:xfrm>
            <a:off x="879595" y="377106"/>
            <a:ext cx="1854294" cy="1656784"/>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811383" y="2130725"/>
            <a:ext cx="1991762" cy="470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rgbClr val="004B63"/>
                </a:solidFill>
                <a:latin typeface="#9Slide03 Reso" pitchFamily="2" charset="0"/>
              </a:rPr>
              <a:t>Tế bào trứng</a:t>
            </a:r>
          </a:p>
        </p:txBody>
      </p:sp>
      <p:grpSp>
        <p:nvGrpSpPr>
          <p:cNvPr id="11" name="Group 10"/>
          <p:cNvGrpSpPr/>
          <p:nvPr/>
        </p:nvGrpSpPr>
        <p:grpSpPr>
          <a:xfrm>
            <a:off x="2528993" y="6159566"/>
            <a:ext cx="9609882" cy="492202"/>
            <a:chOff x="2256265" y="6297586"/>
            <a:chExt cx="9609882" cy="492202"/>
          </a:xfrm>
        </p:grpSpPr>
        <p:sp>
          <p:nvSpPr>
            <p:cNvPr id="9" name="TextBox 8"/>
            <p:cNvSpPr txBox="1"/>
            <p:nvPr/>
          </p:nvSpPr>
          <p:spPr>
            <a:xfrm>
              <a:off x="3167627" y="6297586"/>
              <a:ext cx="8698520" cy="461665"/>
            </a:xfrm>
            <a:prstGeom prst="rect">
              <a:avLst/>
            </a:prstGeom>
            <a:noFill/>
          </p:spPr>
          <p:txBody>
            <a:bodyPr wrap="square" rtlCol="0">
              <a:spAutoFit/>
            </a:bodyPr>
            <a:lstStyle/>
            <a:p>
              <a:r>
                <a:rPr lang="vi-VN" sz="2400" dirty="0">
                  <a:solidFill>
                    <a:srgbClr val="FF0000"/>
                  </a:solidFill>
                  <a:latin typeface="#9Slide03 Swiss Condensed Bold" panose="02000500000000000000" pitchFamily="2" charset="0"/>
                </a:rPr>
                <a:t>Hình cầu, hình sợi, hình đĩa, hình nhiều cạnh, hình thoi,</a:t>
              </a:r>
              <a:r>
                <a:rPr lang="en-US" sz="2400" dirty="0">
                  <a:solidFill>
                    <a:srgbClr val="FF0000"/>
                  </a:solidFill>
                  <a:latin typeface="#9Slide03 Swiss Condensed Bold" panose="02000500000000000000" pitchFamily="2" charset="0"/>
                </a:rPr>
                <a:t> </a:t>
              </a:r>
              <a:r>
                <a:rPr lang="vi-VN" sz="2400" dirty="0">
                  <a:solidFill>
                    <a:srgbClr val="FF0000"/>
                  </a:solidFill>
                  <a:latin typeface="#9Slide03 Swiss Condensed Bold" panose="02000500000000000000" pitchFamily="2" charset="0"/>
                </a:rPr>
                <a:t>hình cầu….</a:t>
              </a:r>
            </a:p>
          </p:txBody>
        </p:sp>
        <p:sp>
          <p:nvSpPr>
            <p:cNvPr id="10" name="Right Arrow 9"/>
            <p:cNvSpPr/>
            <p:nvPr/>
          </p:nvSpPr>
          <p:spPr>
            <a:xfrm>
              <a:off x="2256265" y="6305156"/>
              <a:ext cx="978408" cy="484632"/>
            </a:xfrm>
            <a:prstGeom prst="righ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Tree>
    <p:extLst>
      <p:ext uri="{BB962C8B-B14F-4D97-AF65-F5344CB8AC3E}">
        <p14:creationId xmlns:p14="http://schemas.microsoft.com/office/powerpoint/2010/main" val="13944884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2CACD-DC55-6540-9EF0-9C2B24837546}"/>
              </a:ext>
            </a:extLst>
          </p:cNvPr>
          <p:cNvSpPr>
            <a:spLocks noGrp="1"/>
          </p:cNvSpPr>
          <p:nvPr>
            <p:ph type="title"/>
          </p:nvPr>
        </p:nvSpPr>
        <p:spPr>
          <a:xfrm>
            <a:off x="381265" y="3429000"/>
            <a:ext cx="10707281" cy="934000"/>
          </a:xfrm>
        </p:spPr>
        <p:txBody>
          <a:bodyPr/>
          <a:lstStyle/>
          <a:p>
            <a:r>
              <a:rPr lang="en-VN" sz="5000" dirty="0"/>
              <a:t>2. Hình dạng và kích thước của tế bào</a:t>
            </a:r>
            <a:br>
              <a:rPr lang="en-VN" sz="5000" dirty="0"/>
            </a:br>
            <a:r>
              <a:rPr lang="en-VN" sz="5000" dirty="0"/>
              <a:t>a. Hình dạng</a:t>
            </a:r>
            <a:br>
              <a:rPr lang="en-VN" sz="5000" dirty="0"/>
            </a:br>
            <a:r>
              <a:rPr lang="en-VN" sz="5000" dirty="0"/>
              <a:t>- </a:t>
            </a:r>
            <a:r>
              <a:rPr lang="en-VN" sz="3000" dirty="0"/>
              <a:t>Có nhiều loại tế bào với các hình dạng khác nhau. VD: hình đĩa, hình nhiều cạnh, hình thoi</a:t>
            </a:r>
            <a:br>
              <a:rPr lang="en-VN" sz="3000" dirty="0"/>
            </a:br>
            <a:r>
              <a:rPr lang="en-VN" sz="3000" dirty="0"/>
              <a:t>- Mỗi loại tế bào có hình dạng khác nhau do chúng có chức năng khác nhau</a:t>
            </a:r>
          </a:p>
        </p:txBody>
      </p:sp>
    </p:spTree>
    <p:extLst>
      <p:ext uri="{BB962C8B-B14F-4D97-AF65-F5344CB8AC3E}">
        <p14:creationId xmlns:p14="http://schemas.microsoft.com/office/powerpoint/2010/main" val="1308362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2" name="Group 1"/>
          <p:cNvGrpSpPr/>
          <p:nvPr/>
        </p:nvGrpSpPr>
        <p:grpSpPr>
          <a:xfrm>
            <a:off x="1036715" y="1032816"/>
            <a:ext cx="9878310" cy="2679209"/>
            <a:chOff x="637881" y="954995"/>
            <a:chExt cx="9878310" cy="2679209"/>
          </a:xfrm>
        </p:grpSpPr>
        <p:pic>
          <p:nvPicPr>
            <p:cNvPr id="1026" name="Picture 2" descr="Biology 109 Lab Review for Practicum #1 - onion root tip4">
              <a:extLst>
                <a:ext uri="{FF2B5EF4-FFF2-40B4-BE49-F238E27FC236}">
                  <a16:creationId xmlns:a16="http://schemas.microsoft.com/office/drawing/2014/main" id="{BAFFC5A0-7AC9-1842-B480-297F2E339BB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881" y="954995"/>
              <a:ext cx="2914650" cy="21859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oot Hair Cells Wall Art - Photograph - Smilax Root by Dr Keith Wheeler/science Photo Library">
              <a:extLst>
                <a:ext uri="{FF2B5EF4-FFF2-40B4-BE49-F238E27FC236}">
                  <a16:creationId xmlns:a16="http://schemas.microsoft.com/office/drawing/2014/main" id="{50911BDC-EFC7-7843-9784-676EA16961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106" y="954995"/>
              <a:ext cx="3278982" cy="21859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ại sao lá cây có màu xanh?">
              <a:extLst>
                <a:ext uri="{FF2B5EF4-FFF2-40B4-BE49-F238E27FC236}">
                  <a16:creationId xmlns:a16="http://schemas.microsoft.com/office/drawing/2014/main" id="{058C8AA7-290C-2747-9510-AB4BE1EA0C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50663" y="954995"/>
              <a:ext cx="2865528" cy="21859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CFC6ABC-FD58-944B-9EE1-219D28AB8540}"/>
                </a:ext>
              </a:extLst>
            </p:cNvPr>
            <p:cNvSpPr txBox="1"/>
            <p:nvPr/>
          </p:nvSpPr>
          <p:spPr>
            <a:xfrm>
              <a:off x="1047456" y="3234094"/>
              <a:ext cx="2095500" cy="400110"/>
            </a:xfrm>
            <a:prstGeom prst="rect">
              <a:avLst/>
            </a:prstGeom>
            <a:noFill/>
          </p:spPr>
          <p:txBody>
            <a:bodyPr wrap="square" rtlCol="0">
              <a:spAutoFit/>
            </a:bodyPr>
            <a:lstStyle/>
            <a:p>
              <a:pPr algn="ctr"/>
              <a:r>
                <a:rPr lang="x-none" sz="2000" b="1" dirty="0">
                  <a:solidFill>
                    <a:prstClr val="white"/>
                  </a:solidFill>
                  <a:latin typeface="#9Slide03 Roboto Condensed" panose="02000000000000000000" pitchFamily="2" charset="0"/>
                  <a:ea typeface="#9Slide03 Roboto Condensed" panose="02000000000000000000" pitchFamily="2" charset="0"/>
                  <a:cs typeface="Calibri" panose="020F0502020204030204" pitchFamily="34" charset="0"/>
                </a:rPr>
                <a:t>Tế bào rễ hành</a:t>
              </a:r>
            </a:p>
          </p:txBody>
        </p:sp>
        <p:sp>
          <p:nvSpPr>
            <p:cNvPr id="7" name="TextBox 6">
              <a:extLst>
                <a:ext uri="{FF2B5EF4-FFF2-40B4-BE49-F238E27FC236}">
                  <a16:creationId xmlns:a16="http://schemas.microsoft.com/office/drawing/2014/main" id="{483DF82E-013C-724E-9994-ACF3F10A2C58}"/>
                </a:ext>
              </a:extLst>
            </p:cNvPr>
            <p:cNvSpPr txBox="1"/>
            <p:nvPr/>
          </p:nvSpPr>
          <p:spPr>
            <a:xfrm>
              <a:off x="4480724" y="3234094"/>
              <a:ext cx="2241746" cy="400110"/>
            </a:xfrm>
            <a:prstGeom prst="rect">
              <a:avLst/>
            </a:prstGeom>
            <a:noFill/>
          </p:spPr>
          <p:txBody>
            <a:bodyPr wrap="square" rtlCol="0">
              <a:spAutoFit/>
            </a:bodyPr>
            <a:lstStyle>
              <a:defPPr>
                <a:defRPr lang="en-US"/>
              </a:defPPr>
              <a:lvl1pPr algn="ctr">
                <a:defRPr sz="2000" b="1">
                  <a:solidFill>
                    <a:prstClr val="white"/>
                  </a:solidFill>
                  <a:latin typeface="#9Slide03 Roboto Condensed" panose="02000000000000000000" pitchFamily="2" charset="0"/>
                  <a:ea typeface="#9Slide03 Roboto Condensed" panose="02000000000000000000" pitchFamily="2" charset="0"/>
                  <a:cs typeface="Calibri" panose="020F0502020204030204" pitchFamily="34" charset="0"/>
                </a:defRPr>
              </a:lvl1pPr>
            </a:lstStyle>
            <a:p>
              <a:r>
                <a:rPr lang="x-none" dirty="0"/>
                <a:t>Tế bào lông hút</a:t>
              </a:r>
            </a:p>
          </p:txBody>
        </p:sp>
        <p:sp>
          <p:nvSpPr>
            <p:cNvPr id="8" name="TextBox 7">
              <a:extLst>
                <a:ext uri="{FF2B5EF4-FFF2-40B4-BE49-F238E27FC236}">
                  <a16:creationId xmlns:a16="http://schemas.microsoft.com/office/drawing/2014/main" id="{4CD3C201-560D-1C41-8930-3588582F6BDA}"/>
                </a:ext>
              </a:extLst>
            </p:cNvPr>
            <p:cNvSpPr txBox="1"/>
            <p:nvPr/>
          </p:nvSpPr>
          <p:spPr>
            <a:xfrm>
              <a:off x="8169027" y="3234094"/>
              <a:ext cx="1828800" cy="400110"/>
            </a:xfrm>
            <a:prstGeom prst="rect">
              <a:avLst/>
            </a:prstGeom>
            <a:noFill/>
          </p:spPr>
          <p:txBody>
            <a:bodyPr wrap="square" rtlCol="0">
              <a:spAutoFit/>
            </a:bodyPr>
            <a:lstStyle>
              <a:defPPr>
                <a:defRPr lang="en-US"/>
              </a:defPPr>
              <a:lvl1pPr algn="ctr">
                <a:defRPr sz="2000" b="1">
                  <a:solidFill>
                    <a:prstClr val="white"/>
                  </a:solidFill>
                  <a:latin typeface="#9Slide03 Roboto Condensed" panose="02000000000000000000" pitchFamily="2" charset="0"/>
                  <a:ea typeface="#9Slide03 Roboto Condensed" panose="02000000000000000000" pitchFamily="2" charset="0"/>
                  <a:cs typeface="Calibri" panose="020F0502020204030204" pitchFamily="34" charset="0"/>
                </a:defRPr>
              </a:lvl1pPr>
            </a:lstStyle>
            <a:p>
              <a:r>
                <a:rPr lang="x-none" dirty="0"/>
                <a:t>Tế bào lá cây</a:t>
              </a:r>
            </a:p>
          </p:txBody>
        </p:sp>
      </p:grpSp>
      <p:sp>
        <p:nvSpPr>
          <p:cNvPr id="9" name="Rectangle 6">
            <a:extLst>
              <a:ext uri="{FF2B5EF4-FFF2-40B4-BE49-F238E27FC236}">
                <a16:creationId xmlns:a16="http://schemas.microsoft.com/office/drawing/2014/main" id="{908D2002-512A-ED49-9C28-A95CD8023CE2}"/>
              </a:ext>
            </a:extLst>
          </p:cNvPr>
          <p:cNvSpPr>
            <a:spLocks noChangeArrowheads="1"/>
          </p:cNvSpPr>
          <p:nvPr/>
        </p:nvSpPr>
        <p:spPr bwMode="auto">
          <a:xfrm>
            <a:off x="2859878" y="95021"/>
            <a:ext cx="7302694" cy="844684"/>
          </a:xfrm>
          <a:prstGeom prst="rect">
            <a:avLst/>
          </a:prstGeom>
          <a:noFill/>
          <a:ln w="9525">
            <a:noFill/>
            <a:miter lim="800000"/>
            <a:headEnd/>
            <a:tailEnd/>
          </a:ln>
        </p:spPr>
        <p:txBody>
          <a:bodyPr anchor="ctr" anchorCtr="0"/>
          <a:lstStyle/>
          <a:p>
            <a:pPr algn="ctr">
              <a:lnSpc>
                <a:spcPct val="120000"/>
              </a:lnSpc>
              <a:buClr>
                <a:srgbClr val="44546A"/>
              </a:buClr>
              <a:buSzPct val="70000"/>
              <a:defRPr/>
            </a:pPr>
            <a:r>
              <a:rPr lang="en-US" sz="3600" b="1" dirty="0">
                <a:solidFill>
                  <a:srgbClr val="FFFF00"/>
                </a:solidFill>
                <a:latin typeface="#9Slide03 Swiss Condensed Bold" panose="02000500000000000000" pitchFamily="2" charset="0"/>
                <a:ea typeface="#9Slide02 Tieu de rat dai 01" panose="02000000000000000000" pitchFamily="2" charset="0"/>
                <a:cs typeface="Calibri" panose="020F0502020204030204" pitchFamily="34" charset="0"/>
              </a:rPr>
              <a:t>MỘT SỐ HÌNH DẠNG TẾ BÀO</a:t>
            </a:r>
          </a:p>
        </p:txBody>
      </p:sp>
      <p:sp>
        <p:nvSpPr>
          <p:cNvPr id="10" name="TextBox 9">
            <a:extLst>
              <a:ext uri="{FF2B5EF4-FFF2-40B4-BE49-F238E27FC236}">
                <a16:creationId xmlns:a16="http://schemas.microsoft.com/office/drawing/2014/main" id="{4CD3C201-560D-1C41-8930-3588582F6BDA}"/>
              </a:ext>
            </a:extLst>
          </p:cNvPr>
          <p:cNvSpPr txBox="1"/>
          <p:nvPr/>
        </p:nvSpPr>
        <p:spPr>
          <a:xfrm>
            <a:off x="4220647" y="5739368"/>
            <a:ext cx="1317821" cy="400110"/>
          </a:xfrm>
          <a:prstGeom prst="rect">
            <a:avLst/>
          </a:prstGeom>
          <a:noFill/>
        </p:spPr>
        <p:txBody>
          <a:bodyPr wrap="square" rtlCol="0">
            <a:spAutoFit/>
          </a:bodyPr>
          <a:lstStyle>
            <a:defPPr>
              <a:defRPr lang="en-US"/>
            </a:defPPr>
            <a:lvl1pPr algn="ctr">
              <a:defRPr sz="2000" b="1">
                <a:solidFill>
                  <a:prstClr val="white"/>
                </a:solidFill>
                <a:latin typeface="#9Slide03 Roboto Condensed" panose="02000000000000000000" pitchFamily="2" charset="0"/>
                <a:ea typeface="#9Slide03 Roboto Condensed" panose="02000000000000000000" pitchFamily="2" charset="0"/>
                <a:cs typeface="Calibri" panose="020F0502020204030204" pitchFamily="34" charset="0"/>
              </a:defRPr>
            </a:lvl1pPr>
          </a:lstStyle>
          <a:p>
            <a:r>
              <a:rPr lang="x-none" dirty="0"/>
              <a:t>Vi khuẩn</a:t>
            </a:r>
          </a:p>
        </p:txBody>
      </p:sp>
      <p:sp>
        <p:nvSpPr>
          <p:cNvPr id="11" name="TextBox 10">
            <a:extLst>
              <a:ext uri="{FF2B5EF4-FFF2-40B4-BE49-F238E27FC236}">
                <a16:creationId xmlns:a16="http://schemas.microsoft.com/office/drawing/2014/main" id="{D17DE3BB-41D6-5242-97B9-74DC2365860E}"/>
              </a:ext>
            </a:extLst>
          </p:cNvPr>
          <p:cNvSpPr txBox="1"/>
          <p:nvPr/>
        </p:nvSpPr>
        <p:spPr>
          <a:xfrm>
            <a:off x="563842" y="5731324"/>
            <a:ext cx="2034248" cy="400110"/>
          </a:xfrm>
          <a:prstGeom prst="rect">
            <a:avLst/>
          </a:prstGeom>
          <a:noFill/>
        </p:spPr>
        <p:txBody>
          <a:bodyPr wrap="square" rtlCol="0">
            <a:spAutoFit/>
          </a:bodyPr>
          <a:lstStyle>
            <a:defPPr>
              <a:defRPr lang="en-US"/>
            </a:defPPr>
            <a:lvl1pPr algn="ctr">
              <a:defRPr sz="2000" b="1">
                <a:solidFill>
                  <a:prstClr val="white"/>
                </a:solidFill>
                <a:latin typeface="#9Slide03 Roboto Condensed" panose="02000000000000000000" pitchFamily="2" charset="0"/>
                <a:ea typeface="#9Slide03 Roboto Condensed" panose="02000000000000000000" pitchFamily="2" charset="0"/>
                <a:cs typeface="Calibri" panose="020F0502020204030204" pitchFamily="34" charset="0"/>
              </a:defRPr>
            </a:lvl1pPr>
          </a:lstStyle>
          <a:p>
            <a:r>
              <a:rPr lang="x-none" dirty="0"/>
              <a:t>Trùng roi xanh</a:t>
            </a:r>
          </a:p>
        </p:txBody>
      </p:sp>
      <p:pic>
        <p:nvPicPr>
          <p:cNvPr id="12" name="Picture 11" descr="Vi khuẩn Ecoli là gì? Nhiễm khuẩn Ecoli là gì? - Máy lọc nước nano, máy lọc  nước nhập khẩu Nga">
            <a:extLst>
              <a:ext uri="{FF2B5EF4-FFF2-40B4-BE49-F238E27FC236}">
                <a16:creationId xmlns:a16="http://schemas.microsoft.com/office/drawing/2014/main" id="{65FC6348-05A2-A346-A8F5-E24C378DE56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067" b="94667" l="15067" r="96267">
                        <a14:foregroundMark x1="56800" y1="25867" x2="56800" y2="25867"/>
                        <a14:foregroundMark x1="42267" y1="54400" x2="42267" y2="54400"/>
                        <a14:foregroundMark x1="37467" y1="65867" x2="37467" y2="65867"/>
                        <a14:foregroundMark x1="28933" y1="71733" x2="28933" y2="71733"/>
                        <a14:foregroundMark x1="24800" y1="77333" x2="24800" y2="77333"/>
                        <a14:foregroundMark x1="29600" y1="65067" x2="29600" y2="65067"/>
                        <a14:foregroundMark x1="33200" y1="66400" x2="33200" y2="66400"/>
                        <a14:foregroundMark x1="82667" y1="52000" x2="82667" y2="52000"/>
                        <a14:foregroundMark x1="86400" y1="48267" x2="86400" y2="48267"/>
                        <a14:foregroundMark x1="91467" y1="40533" x2="91467" y2="40533"/>
                        <a14:foregroundMark x1="95333" y1="29600" x2="95333" y2="29600"/>
                        <a14:foregroundMark x1="96267" y1="24267" x2="96267" y2="24267"/>
                        <a14:foregroundMark x1="93333" y1="9600" x2="93333" y2="9600"/>
                        <a14:foregroundMark x1="88133" y1="7200" x2="88133" y2="7200"/>
                        <a14:foregroundMark x1="83333" y1="6133" x2="83333" y2="6133"/>
                        <a14:foregroundMark x1="61867" y1="18133" x2="61867" y2="18133"/>
                        <a14:foregroundMark x1="67333" y1="15733" x2="67333" y2="15733"/>
                        <a14:foregroundMark x1="81867" y1="54933" x2="81867" y2="54933"/>
                        <a14:foregroundMark x1="66133" y1="68267" x2="66133" y2="68267"/>
                        <a14:foregroundMark x1="64267" y1="70133" x2="64267" y2="70133"/>
                        <a14:foregroundMark x1="60667" y1="70667" x2="60667" y2="70667"/>
                        <a14:foregroundMark x1="60933" y1="74933" x2="60933" y2="74933"/>
                        <a14:foregroundMark x1="59200" y1="71733" x2="59200" y2="71733"/>
                        <a14:foregroundMark x1="54400" y1="65067" x2="54400" y2="65067"/>
                        <a14:foregroundMark x1="54000" y1="67733" x2="54000" y2="67733"/>
                        <a14:foregroundMark x1="20267" y1="92267" x2="20267" y2="92267"/>
                        <a14:foregroundMark x1="26267" y1="72533" x2="26267" y2="72533"/>
                        <a14:foregroundMark x1="25067" y1="77333" x2="25067" y2="77333"/>
                        <a14:foregroundMark x1="18400" y1="86400" x2="18400" y2="86400"/>
                        <a14:foregroundMark x1="21067" y1="79200" x2="21067" y2="79200"/>
                        <a14:foregroundMark x1="75200" y1="6667" x2="75200" y2="6667"/>
                        <a14:foregroundMark x1="78533" y1="5333" x2="78533" y2="5333"/>
                        <a14:foregroundMark x1="78533" y1="10133" x2="78533" y2="10133"/>
                        <a14:foregroundMark x1="88800" y1="49600" x2="88800" y2="49600"/>
                        <a14:foregroundMark x1="54400" y1="33867" x2="54400" y2="33867"/>
                        <a14:foregroundMark x1="56400" y1="31467" x2="56400" y2="31467"/>
                        <a14:foregroundMark x1="52267" y1="29600" x2="52267" y2="29600"/>
                        <a14:foregroundMark x1="51867" y1="39733" x2="51867" y2="39733"/>
                        <a14:foregroundMark x1="26267" y1="94667" x2="26267" y2="94667"/>
                        <a14:foregroundMark x1="15067" y1="94133" x2="15067" y2="94133"/>
                        <a14:foregroundMark x1="22933" y1="81600" x2="22933" y2="81600"/>
                        <a14:foregroundMark x1="24800" y1="72533" x2="24800" y2="72533"/>
                        <a14:foregroundMark x1="95733" y1="35733" x2="95733" y2="35733"/>
                        <a14:foregroundMark x1="90800" y1="45333" x2="90800" y2="45333"/>
                      </a14:backgroundRemoval>
                    </a14:imgEffect>
                  </a14:imgLayer>
                </a14:imgProps>
              </a:ext>
              <a:ext uri="{28A0092B-C50C-407E-A947-70E740481C1C}">
                <a14:useLocalDpi xmlns:a14="http://schemas.microsoft.com/office/drawing/2010/main" val="0"/>
              </a:ext>
            </a:extLst>
          </a:blip>
          <a:srcRect l="11792"/>
          <a:stretch/>
        </p:blipFill>
        <p:spPr bwMode="auto">
          <a:xfrm>
            <a:off x="2438081" y="4112134"/>
            <a:ext cx="3562350" cy="20193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Trùng roi xanh - Cảnh 3D - Giáo dục và học tập kỹ thuật số Mozaik">
            <a:extLst>
              <a:ext uri="{FF2B5EF4-FFF2-40B4-BE49-F238E27FC236}">
                <a16:creationId xmlns:a16="http://schemas.microsoft.com/office/drawing/2014/main" id="{19223437-D353-134C-80BC-121C27731E3F}"/>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foregroundMark x1="22718" y1="70644" x2="19424" y2="75943"/>
                        <a14:foregroundMark x1="15088" y1="72159" x2="14523" y2="71212"/>
                        <a14:foregroundMark x1="16893" y1="75189" x2="16505" y2="74537"/>
                        <a14:foregroundMark x1="14523" y1="71212" x2="20747" y2="55114"/>
                        <a14:foregroundMark x1="20747" y1="55114" x2="21888" y2="53409"/>
                        <a14:foregroundMark x1="27103" y1="26290" x2="27386" y2="24811"/>
                        <a14:foregroundMark x1="23755" y1="43750" x2="27011" y2="26769"/>
                        <a14:foregroundMark x1="27386" y1="24811" x2="28619" y2="25937"/>
                        <a14:foregroundMark x1="16711" y1="76999" x2="17054" y2="77181"/>
                        <a14:foregroundMark x1="15106" y1="76151" x2="16499" y2="76887"/>
                        <a14:foregroundMark x1="14004" y1="75568" x2="15088" y2="76141"/>
                        <a14:foregroundMark x1="17168" y1="77901" x2="14523" y2="77462"/>
                        <a14:foregroundMark x1="18093" y1="78055" x2="17187" y2="77904"/>
                        <a14:backgroundMark x1="30705" y1="27462" x2="30705" y2="29545"/>
                        <a14:backgroundMark x1="29876" y1="27083" x2="32365" y2="29356"/>
                        <a14:backgroundMark x1="29149" y1="26326" x2="30083" y2="27083"/>
                        <a14:backgroundMark x1="28112" y1="27841" x2="30083" y2="25947"/>
                        <a14:backgroundMark x1="28734" y1="25947" x2="29046" y2="30871"/>
                        <a14:backgroundMark x1="29876" y1="26705" x2="32884" y2="32765"/>
                        <a14:backgroundMark x1="32054" y1="28977" x2="35166" y2="37500"/>
                        <a14:backgroundMark x1="35166" y1="37500" x2="35581" y2="38258"/>
                        <a14:backgroundMark x1="34751" y1="27083" x2="38589" y2="30492"/>
                        <a14:backgroundMark x1="45851" y1="31439" x2="51245" y2="42803"/>
                        <a14:backgroundMark x1="37137" y1="30114" x2="42324" y2="30114"/>
                        <a14:backgroundMark x1="42324" y1="30114" x2="45954" y2="25568"/>
                        <a14:backgroundMark x1="43257" y1="28977" x2="46473" y2="29735"/>
                        <a14:backgroundMark x1="47822" y1="30682" x2="47822" y2="32386"/>
                        <a14:backgroundMark x1="48755" y1="33333" x2="43257" y2="52083"/>
                        <a14:backgroundMark x1="51971" y1="25379" x2="50207" y2="34470"/>
                        <a14:backgroundMark x1="50207" y1="34470" x2="45332" y2="47538"/>
                        <a14:backgroundMark x1="45332" y1="47538" x2="45332" y2="47538"/>
                        <a14:backgroundMark x1="15560" y1="71780" x2="16598" y2="74432"/>
                        <a14:backgroundMark x1="16701" y1="75000" x2="16079" y2="75379"/>
                        <a14:backgroundMark x1="16805" y1="75568" x2="17220" y2="74811"/>
                        <a14:backgroundMark x1="14938" y1="72159" x2="14938" y2="74053"/>
                        <a14:backgroundMark x1="16598" y1="75000" x2="16390" y2="75568"/>
                        <a14:backgroundMark x1="20436" y1="78220" x2="18672" y2="79356"/>
                      </a14:backgroundRemoval>
                    </a14:imgEffect>
                  </a14:imgLayer>
                </a14:imgProps>
              </a:ext>
              <a:ext uri="{28A0092B-C50C-407E-A947-70E740481C1C}">
                <a14:useLocalDpi xmlns:a14="http://schemas.microsoft.com/office/drawing/2010/main" val="0"/>
              </a:ext>
            </a:extLst>
          </a:blip>
          <a:srcRect l="12500" r="9167" b="11949"/>
          <a:stretch/>
        </p:blipFill>
        <p:spPr bwMode="auto">
          <a:xfrm>
            <a:off x="18866" y="3759903"/>
            <a:ext cx="3124200" cy="19235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Giải VBT Sinh học 6 Bài 6: Quan sát tế bào thực vật | Giải vở bài tập Sinh  học 6 hay nhất tại VietJack">
            <a:extLst>
              <a:ext uri="{FF2B5EF4-FFF2-40B4-BE49-F238E27FC236}">
                <a16:creationId xmlns:a16="http://schemas.microsoft.com/office/drawing/2014/main" id="{7C767169-577B-A241-90B6-93F22CD0663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124" t="4124" r="7216" b="7216"/>
          <a:stretch/>
        </p:blipFill>
        <p:spPr bwMode="auto">
          <a:xfrm>
            <a:off x="9152187" y="3860688"/>
            <a:ext cx="2730884" cy="2522192"/>
          </a:xfrm>
          <a:prstGeom prst="ellipse">
            <a:avLst/>
          </a:prstGeom>
          <a:noFill/>
          <a:extLst>
            <a:ext uri="{909E8E84-426E-40DD-AFC4-6F175D3DCCD1}">
              <a14:hiddenFill xmlns:a14="http://schemas.microsoft.com/office/drawing/2010/main">
                <a:solidFill>
                  <a:srgbClr val="FFFFFF"/>
                </a:solidFill>
              </a14:hiddenFill>
            </a:ext>
          </a:extLst>
        </p:spPr>
      </p:pic>
      <p:pic>
        <p:nvPicPr>
          <p:cNvPr id="15" name="Picture 4" descr="Onion bulb Epidermis w.m.-Slide (CBS 176) – Blades Biogical Ltd – Kent">
            <a:extLst>
              <a:ext uri="{FF2B5EF4-FFF2-40B4-BE49-F238E27FC236}">
                <a16:creationId xmlns:a16="http://schemas.microsoft.com/office/drawing/2014/main" id="{10932F28-0976-DB48-9894-D8D97FE0C346}"/>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070" t="9091"/>
          <a:stretch/>
        </p:blipFill>
        <p:spPr bwMode="auto">
          <a:xfrm>
            <a:off x="6248016" y="3860688"/>
            <a:ext cx="2578241" cy="2522192"/>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46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purple and pink abstract painti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951913"/>
            <a:ext cx="12700000" cy="84709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295998" y="-237742"/>
            <a:ext cx="10108004" cy="1323439"/>
          </a:xfrm>
          <a:prstGeom prst="rect">
            <a:avLst/>
          </a:prstGeom>
          <a:noFill/>
        </p:spPr>
        <p:txBody>
          <a:bodyPr wrap="square" rtlCol="0">
            <a:spAutoFit/>
          </a:bodyPr>
          <a:lstStyle/>
          <a:p>
            <a:r>
              <a:rPr lang="vi-VN" sz="8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9Slide07 Crocante" panose="02000000000000000000" pitchFamily="2" charset="0"/>
                <a:ea typeface="#9Slide03 Roboto Condensed" panose="02000000000000000000" pitchFamily="2" charset="0"/>
              </a:rPr>
              <a:t>b.Kích thước TẾ BÀO</a:t>
            </a:r>
          </a:p>
        </p:txBody>
      </p:sp>
    </p:spTree>
    <p:extLst>
      <p:ext uri="{BB962C8B-B14F-4D97-AF65-F5344CB8AC3E}">
        <p14:creationId xmlns:p14="http://schemas.microsoft.com/office/powerpoint/2010/main" val="98981134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1" name="TextBox 260">
            <a:extLst>
              <a:ext uri="{FF2B5EF4-FFF2-40B4-BE49-F238E27FC236}">
                <a16:creationId xmlns:a16="http://schemas.microsoft.com/office/drawing/2014/main" id="{E89A5219-56F5-FB44-9078-2DE8AC924155}"/>
              </a:ext>
            </a:extLst>
          </p:cNvPr>
          <p:cNvSpPr txBox="1"/>
          <p:nvPr/>
        </p:nvSpPr>
        <p:spPr>
          <a:xfrm>
            <a:off x="1536616" y="4579491"/>
            <a:ext cx="855424" cy="523220"/>
          </a:xfrm>
          <a:prstGeom prst="rect">
            <a:avLst/>
          </a:prstGeom>
          <a:noFill/>
        </p:spPr>
        <p:txBody>
          <a:bodyPr wrap="square" rtlCol="0">
            <a:spAutoFit/>
          </a:bodyPr>
          <a:lstStyle/>
          <a:p>
            <a:pPr algn="ctr"/>
            <a:r>
              <a:rPr lang="x-none" sz="1400" b="1" dirty="0">
                <a:solidFill>
                  <a:prstClr val="white"/>
                </a:solidFill>
                <a:latin typeface="Arial" panose="020B0604020202020204" pitchFamily="34" charset="0"/>
                <a:cs typeface="Arial" panose="020B0604020202020204" pitchFamily="34" charset="0"/>
              </a:rPr>
              <a:t>Nguyên</a:t>
            </a:r>
          </a:p>
          <a:p>
            <a:pPr algn="ctr"/>
            <a:r>
              <a:rPr lang="x-none" sz="1400" b="1" dirty="0">
                <a:solidFill>
                  <a:prstClr val="white"/>
                </a:solidFill>
                <a:latin typeface="Arial" panose="020B0604020202020204" pitchFamily="34" charset="0"/>
                <a:cs typeface="Arial" panose="020B0604020202020204" pitchFamily="34" charset="0"/>
              </a:rPr>
              <a:t>tử</a:t>
            </a:r>
          </a:p>
        </p:txBody>
      </p:sp>
      <p:sp>
        <p:nvSpPr>
          <p:cNvPr id="270" name="TextBox 269">
            <a:extLst>
              <a:ext uri="{FF2B5EF4-FFF2-40B4-BE49-F238E27FC236}">
                <a16:creationId xmlns:a16="http://schemas.microsoft.com/office/drawing/2014/main" id="{D3D96ECA-7694-B74B-B5C1-463FEC43829A}"/>
              </a:ext>
            </a:extLst>
          </p:cNvPr>
          <p:cNvSpPr txBox="1"/>
          <p:nvPr/>
        </p:nvSpPr>
        <p:spPr>
          <a:xfrm>
            <a:off x="7162800" y="5105400"/>
            <a:ext cx="646716" cy="523220"/>
          </a:xfrm>
          <a:prstGeom prst="rect">
            <a:avLst/>
          </a:prstGeom>
          <a:noFill/>
        </p:spPr>
        <p:txBody>
          <a:bodyPr wrap="square" rtlCol="0">
            <a:spAutoFit/>
          </a:bodyPr>
          <a:lstStyle/>
          <a:p>
            <a:pPr algn="ctr"/>
            <a:r>
              <a:rPr lang="x-none" sz="1400" b="1" dirty="0">
                <a:solidFill>
                  <a:prstClr val="white"/>
                </a:solidFill>
                <a:latin typeface="Arial" panose="020B0604020202020204" pitchFamily="34" charset="0"/>
                <a:cs typeface="Arial" panose="020B0604020202020204" pitchFamily="34" charset="0"/>
              </a:rPr>
              <a:t>Chim ruồi</a:t>
            </a:r>
          </a:p>
        </p:txBody>
      </p:sp>
      <p:cxnSp>
        <p:nvCxnSpPr>
          <p:cNvPr id="5" name="Straight Connector 4">
            <a:extLst>
              <a:ext uri="{FF2B5EF4-FFF2-40B4-BE49-F238E27FC236}">
                <a16:creationId xmlns:a16="http://schemas.microsoft.com/office/drawing/2014/main" id="{03DA7810-7438-BD4E-BD1F-A81F5EE7DF17}"/>
              </a:ext>
            </a:extLst>
          </p:cNvPr>
          <p:cNvCxnSpPr>
            <a:cxnSpLocks/>
          </p:cNvCxnSpPr>
          <p:nvPr/>
        </p:nvCxnSpPr>
        <p:spPr>
          <a:xfrm>
            <a:off x="3095381" y="1676400"/>
            <a:ext cx="0" cy="359472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1FDA194-AE6B-994C-B7A7-5B3B346E7880}"/>
              </a:ext>
            </a:extLst>
          </p:cNvPr>
          <p:cNvCxnSpPr>
            <a:cxnSpLocks/>
          </p:cNvCxnSpPr>
          <p:nvPr/>
        </p:nvCxnSpPr>
        <p:spPr>
          <a:xfrm>
            <a:off x="2409581" y="1676401"/>
            <a:ext cx="0" cy="357390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0E6B3138-CBCD-1746-A32A-1AD4C111A898}"/>
              </a:ext>
            </a:extLst>
          </p:cNvPr>
          <p:cNvCxnSpPr>
            <a:cxnSpLocks/>
          </p:cNvCxnSpPr>
          <p:nvPr/>
        </p:nvCxnSpPr>
        <p:spPr>
          <a:xfrm>
            <a:off x="2790581" y="1676400"/>
            <a:ext cx="0" cy="26670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FDD02DB6-D571-9347-9274-5532D60233EC}"/>
              </a:ext>
            </a:extLst>
          </p:cNvPr>
          <p:cNvCxnSpPr>
            <a:cxnSpLocks/>
          </p:cNvCxnSpPr>
          <p:nvPr/>
        </p:nvCxnSpPr>
        <p:spPr>
          <a:xfrm flipH="1">
            <a:off x="2028582" y="1676400"/>
            <a:ext cx="10185" cy="28194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E6EE742C-1F90-D04B-A435-B2F100D078F5}"/>
              </a:ext>
            </a:extLst>
          </p:cNvPr>
          <p:cNvCxnSpPr>
            <a:cxnSpLocks/>
          </p:cNvCxnSpPr>
          <p:nvPr/>
        </p:nvCxnSpPr>
        <p:spPr>
          <a:xfrm>
            <a:off x="4847981" y="1676401"/>
            <a:ext cx="0" cy="3311515"/>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73214AD5-D9C9-D44F-A7CA-F8803A35937F}"/>
              </a:ext>
            </a:extLst>
          </p:cNvPr>
          <p:cNvCxnSpPr>
            <a:cxnSpLocks/>
          </p:cNvCxnSpPr>
          <p:nvPr/>
        </p:nvCxnSpPr>
        <p:spPr>
          <a:xfrm>
            <a:off x="3704981" y="1676400"/>
            <a:ext cx="0" cy="19812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EEBF7D2-9005-514B-9E95-290385E5DCDC}"/>
              </a:ext>
            </a:extLst>
          </p:cNvPr>
          <p:cNvCxnSpPr>
            <a:cxnSpLocks/>
          </p:cNvCxnSpPr>
          <p:nvPr/>
        </p:nvCxnSpPr>
        <p:spPr>
          <a:xfrm>
            <a:off x="4619381" y="1676400"/>
            <a:ext cx="0" cy="19812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DD0A6C3F-42B8-A84F-9F12-A863C20F7598}"/>
              </a:ext>
            </a:extLst>
          </p:cNvPr>
          <p:cNvCxnSpPr>
            <a:cxnSpLocks/>
          </p:cNvCxnSpPr>
          <p:nvPr/>
        </p:nvCxnSpPr>
        <p:spPr>
          <a:xfrm>
            <a:off x="5457581" y="1676400"/>
            <a:ext cx="0" cy="21336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48DE2551-13D4-2D4B-86D2-1ABD8D6182BF}"/>
              </a:ext>
            </a:extLst>
          </p:cNvPr>
          <p:cNvCxnSpPr>
            <a:cxnSpLocks/>
          </p:cNvCxnSpPr>
          <p:nvPr/>
        </p:nvCxnSpPr>
        <p:spPr>
          <a:xfrm>
            <a:off x="6524381" y="1676400"/>
            <a:ext cx="0" cy="237022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23D6EEF-0065-F54F-AFCC-104831A912A1}"/>
              </a:ext>
            </a:extLst>
          </p:cNvPr>
          <p:cNvCxnSpPr>
            <a:cxnSpLocks/>
          </p:cNvCxnSpPr>
          <p:nvPr/>
        </p:nvCxnSpPr>
        <p:spPr>
          <a:xfrm>
            <a:off x="7514981" y="1676400"/>
            <a:ext cx="0" cy="25146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7AD3DD3F-1DDE-1148-9D3E-E670562919FB}"/>
              </a:ext>
            </a:extLst>
          </p:cNvPr>
          <p:cNvCxnSpPr>
            <a:cxnSpLocks/>
          </p:cNvCxnSpPr>
          <p:nvPr/>
        </p:nvCxnSpPr>
        <p:spPr>
          <a:xfrm>
            <a:off x="8429381" y="1676401"/>
            <a:ext cx="0" cy="2781647"/>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32F67E20-22C8-A448-9890-ADB4CE35BE39}"/>
              </a:ext>
            </a:extLst>
          </p:cNvPr>
          <p:cNvCxnSpPr>
            <a:cxnSpLocks/>
          </p:cNvCxnSpPr>
          <p:nvPr/>
        </p:nvCxnSpPr>
        <p:spPr>
          <a:xfrm>
            <a:off x="9144000" y="1676401"/>
            <a:ext cx="0" cy="201970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60A7501B-A7FD-4840-ABC7-27C47828B642}"/>
              </a:ext>
            </a:extLst>
          </p:cNvPr>
          <p:cNvCxnSpPr>
            <a:cxnSpLocks/>
          </p:cNvCxnSpPr>
          <p:nvPr/>
        </p:nvCxnSpPr>
        <p:spPr>
          <a:xfrm>
            <a:off x="9572381" y="1676400"/>
            <a:ext cx="0" cy="125730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nvGrpSpPr>
          <p:cNvPr id="260" name="Group 259">
            <a:extLst>
              <a:ext uri="{FF2B5EF4-FFF2-40B4-BE49-F238E27FC236}">
                <a16:creationId xmlns:a16="http://schemas.microsoft.com/office/drawing/2014/main" id="{50F11E9A-FA8F-A044-9283-E32BD0A802C4}"/>
              </a:ext>
            </a:extLst>
          </p:cNvPr>
          <p:cNvGrpSpPr/>
          <p:nvPr/>
        </p:nvGrpSpPr>
        <p:grpSpPr>
          <a:xfrm>
            <a:off x="1686665" y="1295400"/>
            <a:ext cx="8800116" cy="381000"/>
            <a:chOff x="152400" y="1371600"/>
            <a:chExt cx="8800116" cy="381000"/>
          </a:xfrm>
        </p:grpSpPr>
        <p:grpSp>
          <p:nvGrpSpPr>
            <p:cNvPr id="247" name="Group 246">
              <a:extLst>
                <a:ext uri="{FF2B5EF4-FFF2-40B4-BE49-F238E27FC236}">
                  <a16:creationId xmlns:a16="http://schemas.microsoft.com/office/drawing/2014/main" id="{D9E21448-06EB-3448-ADB7-50DD69B13B1C}"/>
                </a:ext>
              </a:extLst>
            </p:cNvPr>
            <p:cNvGrpSpPr/>
            <p:nvPr/>
          </p:nvGrpSpPr>
          <p:grpSpPr>
            <a:xfrm>
              <a:off x="228600" y="1600200"/>
              <a:ext cx="8686800" cy="152400"/>
              <a:chOff x="228600" y="1600200"/>
              <a:chExt cx="8686800" cy="152400"/>
            </a:xfrm>
          </p:grpSpPr>
          <p:cxnSp>
            <p:nvCxnSpPr>
              <p:cNvPr id="3" name="Straight Connector 2">
                <a:extLst>
                  <a:ext uri="{FF2B5EF4-FFF2-40B4-BE49-F238E27FC236}">
                    <a16:creationId xmlns:a16="http://schemas.microsoft.com/office/drawing/2014/main" id="{A094F51F-CC4C-684D-99E6-61A1B8DFB1FC}"/>
                  </a:ext>
                </a:extLst>
              </p:cNvPr>
              <p:cNvCxnSpPr>
                <a:cxnSpLocks/>
              </p:cNvCxnSpPr>
              <p:nvPr/>
            </p:nvCxnSpPr>
            <p:spPr>
              <a:xfrm>
                <a:off x="228600" y="1752600"/>
                <a:ext cx="86868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0CF5E668-451C-1C44-BB2B-D9F73B501D4D}"/>
                  </a:ext>
                </a:extLst>
              </p:cNvPr>
              <p:cNvCxnSpPr>
                <a:cxnSpLocks/>
              </p:cNvCxnSpPr>
              <p:nvPr/>
            </p:nvCxnSpPr>
            <p:spPr>
              <a:xfrm>
                <a:off x="457200" y="1600200"/>
                <a:ext cx="0" cy="152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7A3391E-6CBC-454D-B93F-CC874793A5BA}"/>
                  </a:ext>
                </a:extLst>
              </p:cNvPr>
              <p:cNvCxnSpPr>
                <a:cxnSpLocks/>
              </p:cNvCxnSpPr>
              <p:nvPr/>
            </p:nvCxnSpPr>
            <p:spPr>
              <a:xfrm>
                <a:off x="1014696"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362D36B-7A4D-784B-B7BE-4CC3E40DFD6F}"/>
                  </a:ext>
                </a:extLst>
              </p:cNvPr>
              <p:cNvCxnSpPr>
                <a:cxnSpLocks/>
              </p:cNvCxnSpPr>
              <p:nvPr/>
            </p:nvCxnSpPr>
            <p:spPr>
              <a:xfrm>
                <a:off x="1084385" y="1600200"/>
                <a:ext cx="0" cy="152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7059DD0-E842-4B42-8DFA-8239BD05BC33}"/>
                  </a:ext>
                </a:extLst>
              </p:cNvPr>
              <p:cNvCxnSpPr>
                <a:cxnSpLocks/>
              </p:cNvCxnSpPr>
              <p:nvPr/>
            </p:nvCxnSpPr>
            <p:spPr>
              <a:xfrm>
                <a:off x="1711570" y="1600200"/>
                <a:ext cx="0" cy="152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44A1520-FBA7-8749-AA64-710E080695E2}"/>
                  </a:ext>
                </a:extLst>
              </p:cNvPr>
              <p:cNvCxnSpPr>
                <a:cxnSpLocks/>
              </p:cNvCxnSpPr>
              <p:nvPr/>
            </p:nvCxnSpPr>
            <p:spPr>
              <a:xfrm>
                <a:off x="2338755" y="1600200"/>
                <a:ext cx="0" cy="152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1706D67-A1A7-6645-B0F4-5DBCFFCD38D8}"/>
                  </a:ext>
                </a:extLst>
              </p:cNvPr>
              <p:cNvCxnSpPr>
                <a:cxnSpLocks/>
              </p:cNvCxnSpPr>
              <p:nvPr/>
            </p:nvCxnSpPr>
            <p:spPr>
              <a:xfrm>
                <a:off x="2965940" y="1600200"/>
                <a:ext cx="0" cy="152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E18FEA3-2BD9-5C47-8230-959E606CD196}"/>
                  </a:ext>
                </a:extLst>
              </p:cNvPr>
              <p:cNvCxnSpPr>
                <a:cxnSpLocks/>
              </p:cNvCxnSpPr>
              <p:nvPr/>
            </p:nvCxnSpPr>
            <p:spPr>
              <a:xfrm>
                <a:off x="3593125" y="1600200"/>
                <a:ext cx="0" cy="152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8022DEC-6A51-4F41-86FE-FBA05EFBEF13}"/>
                  </a:ext>
                </a:extLst>
              </p:cNvPr>
              <p:cNvCxnSpPr>
                <a:cxnSpLocks/>
              </p:cNvCxnSpPr>
              <p:nvPr/>
            </p:nvCxnSpPr>
            <p:spPr>
              <a:xfrm>
                <a:off x="4220310" y="1600200"/>
                <a:ext cx="0" cy="152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53E16A8-7146-5D45-83F4-E35D63B9DFDA}"/>
                  </a:ext>
                </a:extLst>
              </p:cNvPr>
              <p:cNvCxnSpPr>
                <a:cxnSpLocks/>
              </p:cNvCxnSpPr>
              <p:nvPr/>
            </p:nvCxnSpPr>
            <p:spPr>
              <a:xfrm>
                <a:off x="4847495" y="1600200"/>
                <a:ext cx="0" cy="152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1C57C98-4C94-E348-BA73-23B4361286CF}"/>
                  </a:ext>
                </a:extLst>
              </p:cNvPr>
              <p:cNvCxnSpPr>
                <a:cxnSpLocks/>
              </p:cNvCxnSpPr>
              <p:nvPr/>
            </p:nvCxnSpPr>
            <p:spPr>
              <a:xfrm>
                <a:off x="5474680" y="1600200"/>
                <a:ext cx="0" cy="152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1F88261-6874-E147-9DD7-4367CC53323B}"/>
                  </a:ext>
                </a:extLst>
              </p:cNvPr>
              <p:cNvCxnSpPr>
                <a:cxnSpLocks/>
              </p:cNvCxnSpPr>
              <p:nvPr/>
            </p:nvCxnSpPr>
            <p:spPr>
              <a:xfrm>
                <a:off x="6101865" y="1600200"/>
                <a:ext cx="0" cy="152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1E0A361-16DB-6045-A7BE-91601DC0E97E}"/>
                  </a:ext>
                </a:extLst>
              </p:cNvPr>
              <p:cNvCxnSpPr>
                <a:cxnSpLocks/>
              </p:cNvCxnSpPr>
              <p:nvPr/>
            </p:nvCxnSpPr>
            <p:spPr>
              <a:xfrm>
                <a:off x="6729050" y="1600200"/>
                <a:ext cx="0" cy="152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0C2CE64-3587-BF44-A0DA-B0543E42B3F4}"/>
                  </a:ext>
                </a:extLst>
              </p:cNvPr>
              <p:cNvCxnSpPr>
                <a:cxnSpLocks/>
              </p:cNvCxnSpPr>
              <p:nvPr/>
            </p:nvCxnSpPr>
            <p:spPr>
              <a:xfrm>
                <a:off x="7356235" y="1600200"/>
                <a:ext cx="0" cy="152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1053667-9F6F-034A-8277-5F26ED81E7EA}"/>
                  </a:ext>
                </a:extLst>
              </p:cNvPr>
              <p:cNvCxnSpPr>
                <a:cxnSpLocks/>
              </p:cNvCxnSpPr>
              <p:nvPr/>
            </p:nvCxnSpPr>
            <p:spPr>
              <a:xfrm>
                <a:off x="7983420" y="1600200"/>
                <a:ext cx="0" cy="152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43BB21B-3AAD-3C47-A436-6689D68950C7}"/>
                  </a:ext>
                </a:extLst>
              </p:cNvPr>
              <p:cNvCxnSpPr>
                <a:cxnSpLocks/>
              </p:cNvCxnSpPr>
              <p:nvPr/>
            </p:nvCxnSpPr>
            <p:spPr>
              <a:xfrm>
                <a:off x="8610600" y="1600200"/>
                <a:ext cx="0" cy="152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6CC1C5D-1D85-1F45-B307-08D221B576DC}"/>
                  </a:ext>
                </a:extLst>
              </p:cNvPr>
              <p:cNvCxnSpPr>
                <a:cxnSpLocks/>
              </p:cNvCxnSpPr>
              <p:nvPr/>
            </p:nvCxnSpPr>
            <p:spPr>
              <a:xfrm>
                <a:off x="304800"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5908A45-EA23-F245-9674-182E68FCFAA9}"/>
                  </a:ext>
                </a:extLst>
              </p:cNvPr>
              <p:cNvCxnSpPr>
                <a:cxnSpLocks/>
              </p:cNvCxnSpPr>
              <p:nvPr/>
            </p:nvCxnSpPr>
            <p:spPr>
              <a:xfrm>
                <a:off x="875322"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602C41A-36BB-7447-ACC1-009370CE46F0}"/>
                  </a:ext>
                </a:extLst>
              </p:cNvPr>
              <p:cNvCxnSpPr>
                <a:cxnSpLocks/>
              </p:cNvCxnSpPr>
              <p:nvPr/>
            </p:nvCxnSpPr>
            <p:spPr>
              <a:xfrm>
                <a:off x="945009"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18E3B67-BBFB-CA48-9BEF-8346B02870DC}"/>
                  </a:ext>
                </a:extLst>
              </p:cNvPr>
              <p:cNvCxnSpPr>
                <a:cxnSpLocks/>
              </p:cNvCxnSpPr>
              <p:nvPr/>
            </p:nvCxnSpPr>
            <p:spPr>
              <a:xfrm>
                <a:off x="805635"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2FBE115-8268-984C-B859-56F2334FED6A}"/>
                  </a:ext>
                </a:extLst>
              </p:cNvPr>
              <p:cNvCxnSpPr>
                <a:cxnSpLocks/>
              </p:cNvCxnSpPr>
              <p:nvPr/>
            </p:nvCxnSpPr>
            <p:spPr>
              <a:xfrm>
                <a:off x="735948"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2E6FD40-30F6-B745-8654-0638FBBF1F4F}"/>
                  </a:ext>
                </a:extLst>
              </p:cNvPr>
              <p:cNvCxnSpPr>
                <a:cxnSpLocks/>
              </p:cNvCxnSpPr>
              <p:nvPr/>
            </p:nvCxnSpPr>
            <p:spPr>
              <a:xfrm>
                <a:off x="666261"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6307FAA6-92D0-EC45-B523-00DF5CF17972}"/>
                  </a:ext>
                </a:extLst>
              </p:cNvPr>
              <p:cNvCxnSpPr>
                <a:cxnSpLocks/>
              </p:cNvCxnSpPr>
              <p:nvPr/>
            </p:nvCxnSpPr>
            <p:spPr>
              <a:xfrm>
                <a:off x="596574"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092761B-A205-C949-ADA5-B80C239EB803}"/>
                  </a:ext>
                </a:extLst>
              </p:cNvPr>
              <p:cNvCxnSpPr>
                <a:cxnSpLocks/>
              </p:cNvCxnSpPr>
              <p:nvPr/>
            </p:nvCxnSpPr>
            <p:spPr>
              <a:xfrm>
                <a:off x="526887"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AFA5BB3-C00B-294A-8D04-939DC17858D7}"/>
                  </a:ext>
                </a:extLst>
              </p:cNvPr>
              <p:cNvCxnSpPr>
                <a:cxnSpLocks/>
              </p:cNvCxnSpPr>
              <p:nvPr/>
            </p:nvCxnSpPr>
            <p:spPr>
              <a:xfrm>
                <a:off x="1920631"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6EDDA73-644C-0C4A-8D87-FE65B6F9C9D1}"/>
                  </a:ext>
                </a:extLst>
              </p:cNvPr>
              <p:cNvCxnSpPr>
                <a:cxnSpLocks/>
              </p:cNvCxnSpPr>
              <p:nvPr/>
            </p:nvCxnSpPr>
            <p:spPr>
              <a:xfrm>
                <a:off x="1990318"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E89A809-7970-0444-B883-5DAAD6ACECAC}"/>
                  </a:ext>
                </a:extLst>
              </p:cNvPr>
              <p:cNvCxnSpPr>
                <a:cxnSpLocks/>
              </p:cNvCxnSpPr>
              <p:nvPr/>
            </p:nvCxnSpPr>
            <p:spPr>
              <a:xfrm>
                <a:off x="2060005"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A256B97E-A6A6-F342-9848-46A695E4EC8A}"/>
                  </a:ext>
                </a:extLst>
              </p:cNvPr>
              <p:cNvCxnSpPr>
                <a:cxnSpLocks/>
              </p:cNvCxnSpPr>
              <p:nvPr/>
            </p:nvCxnSpPr>
            <p:spPr>
              <a:xfrm>
                <a:off x="2129692"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70BE4AB-393C-8D4B-9022-E2D41EF3C3DF}"/>
                  </a:ext>
                </a:extLst>
              </p:cNvPr>
              <p:cNvCxnSpPr>
                <a:cxnSpLocks/>
              </p:cNvCxnSpPr>
              <p:nvPr/>
            </p:nvCxnSpPr>
            <p:spPr>
              <a:xfrm>
                <a:off x="2199379"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EBF6ADC-981C-8641-9EAC-2DCD976196AF}"/>
                  </a:ext>
                </a:extLst>
              </p:cNvPr>
              <p:cNvCxnSpPr>
                <a:cxnSpLocks/>
              </p:cNvCxnSpPr>
              <p:nvPr/>
            </p:nvCxnSpPr>
            <p:spPr>
              <a:xfrm>
                <a:off x="2269066"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D826CE7-DCA7-2E43-9D64-9A79B7B006B2}"/>
                  </a:ext>
                </a:extLst>
              </p:cNvPr>
              <p:cNvCxnSpPr>
                <a:cxnSpLocks/>
              </p:cNvCxnSpPr>
              <p:nvPr/>
            </p:nvCxnSpPr>
            <p:spPr>
              <a:xfrm>
                <a:off x="1781257"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75E57DF8-4D66-9647-9A61-CDE22FE54DFE}"/>
                  </a:ext>
                </a:extLst>
              </p:cNvPr>
              <p:cNvCxnSpPr>
                <a:cxnSpLocks/>
              </p:cNvCxnSpPr>
              <p:nvPr/>
            </p:nvCxnSpPr>
            <p:spPr>
              <a:xfrm>
                <a:off x="381000"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54264A64-B00A-F346-AA25-216143E6A945}"/>
                  </a:ext>
                </a:extLst>
              </p:cNvPr>
              <p:cNvCxnSpPr>
                <a:cxnSpLocks/>
              </p:cNvCxnSpPr>
              <p:nvPr/>
            </p:nvCxnSpPr>
            <p:spPr>
              <a:xfrm>
                <a:off x="1223759"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01638F51-0C22-CF46-906D-3EC1A72B283D}"/>
                  </a:ext>
                </a:extLst>
              </p:cNvPr>
              <p:cNvCxnSpPr>
                <a:cxnSpLocks/>
              </p:cNvCxnSpPr>
              <p:nvPr/>
            </p:nvCxnSpPr>
            <p:spPr>
              <a:xfrm>
                <a:off x="1293446"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45E9738A-B4E5-3944-8674-CEFC8F6216A2}"/>
                  </a:ext>
                </a:extLst>
              </p:cNvPr>
              <p:cNvCxnSpPr>
                <a:cxnSpLocks/>
              </p:cNvCxnSpPr>
              <p:nvPr/>
            </p:nvCxnSpPr>
            <p:spPr>
              <a:xfrm>
                <a:off x="1363133"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BAB768E-6588-4744-B872-E3BFEB0571C4}"/>
                  </a:ext>
                </a:extLst>
              </p:cNvPr>
              <p:cNvCxnSpPr>
                <a:cxnSpLocks/>
              </p:cNvCxnSpPr>
              <p:nvPr/>
            </p:nvCxnSpPr>
            <p:spPr>
              <a:xfrm>
                <a:off x="1432820"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74150E9D-2674-7440-BAD3-58C51567D1C4}"/>
                  </a:ext>
                </a:extLst>
              </p:cNvPr>
              <p:cNvCxnSpPr>
                <a:cxnSpLocks/>
              </p:cNvCxnSpPr>
              <p:nvPr/>
            </p:nvCxnSpPr>
            <p:spPr>
              <a:xfrm>
                <a:off x="1502507"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3198426-721A-5A4B-8DD4-3B645507F94D}"/>
                  </a:ext>
                </a:extLst>
              </p:cNvPr>
              <p:cNvCxnSpPr>
                <a:cxnSpLocks/>
              </p:cNvCxnSpPr>
              <p:nvPr/>
            </p:nvCxnSpPr>
            <p:spPr>
              <a:xfrm>
                <a:off x="1572194"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4B2E7876-1AAD-384C-BCCB-930B44A48454}"/>
                  </a:ext>
                </a:extLst>
              </p:cNvPr>
              <p:cNvCxnSpPr>
                <a:cxnSpLocks/>
              </p:cNvCxnSpPr>
              <p:nvPr/>
            </p:nvCxnSpPr>
            <p:spPr>
              <a:xfrm>
                <a:off x="1850944"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88416BC-A83E-0A45-97E4-2F4FA0F40FA8}"/>
                  </a:ext>
                </a:extLst>
              </p:cNvPr>
              <p:cNvCxnSpPr>
                <a:cxnSpLocks/>
              </p:cNvCxnSpPr>
              <p:nvPr/>
            </p:nvCxnSpPr>
            <p:spPr>
              <a:xfrm>
                <a:off x="1641881"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63738928-0B79-F04A-A595-1928FC1C8953}"/>
                  </a:ext>
                </a:extLst>
              </p:cNvPr>
              <p:cNvCxnSpPr>
                <a:cxnSpLocks/>
              </p:cNvCxnSpPr>
              <p:nvPr/>
            </p:nvCxnSpPr>
            <p:spPr>
              <a:xfrm>
                <a:off x="1154072"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2B47A748-5D6D-394C-8DDF-61B7DF8E7CFC}"/>
                  </a:ext>
                </a:extLst>
              </p:cNvPr>
              <p:cNvCxnSpPr>
                <a:cxnSpLocks/>
              </p:cNvCxnSpPr>
              <p:nvPr/>
            </p:nvCxnSpPr>
            <p:spPr>
              <a:xfrm>
                <a:off x="2547816"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115F0C31-A174-DA40-9998-C1D5D90D7EAC}"/>
                  </a:ext>
                </a:extLst>
              </p:cNvPr>
              <p:cNvCxnSpPr>
                <a:cxnSpLocks/>
              </p:cNvCxnSpPr>
              <p:nvPr/>
            </p:nvCxnSpPr>
            <p:spPr>
              <a:xfrm>
                <a:off x="2617503"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5BAAAB62-084F-B947-A610-3E7BAD5D2733}"/>
                  </a:ext>
                </a:extLst>
              </p:cNvPr>
              <p:cNvCxnSpPr>
                <a:cxnSpLocks/>
              </p:cNvCxnSpPr>
              <p:nvPr/>
            </p:nvCxnSpPr>
            <p:spPr>
              <a:xfrm>
                <a:off x="2687190"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E2C6560B-715A-8B40-ABF9-8D7AC639E47D}"/>
                  </a:ext>
                </a:extLst>
              </p:cNvPr>
              <p:cNvCxnSpPr>
                <a:cxnSpLocks/>
              </p:cNvCxnSpPr>
              <p:nvPr/>
            </p:nvCxnSpPr>
            <p:spPr>
              <a:xfrm>
                <a:off x="2756877"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A76FCFE4-21E7-4B44-BF89-1A18810586FA}"/>
                  </a:ext>
                </a:extLst>
              </p:cNvPr>
              <p:cNvCxnSpPr>
                <a:cxnSpLocks/>
              </p:cNvCxnSpPr>
              <p:nvPr/>
            </p:nvCxnSpPr>
            <p:spPr>
              <a:xfrm>
                <a:off x="2826564"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37901BA-97C0-EE40-9E7F-9D6C75301226}"/>
                  </a:ext>
                </a:extLst>
              </p:cNvPr>
              <p:cNvCxnSpPr>
                <a:cxnSpLocks/>
              </p:cNvCxnSpPr>
              <p:nvPr/>
            </p:nvCxnSpPr>
            <p:spPr>
              <a:xfrm>
                <a:off x="2896251"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7E49401-6732-604D-B778-B2CD80864D0E}"/>
                  </a:ext>
                </a:extLst>
              </p:cNvPr>
              <p:cNvCxnSpPr>
                <a:cxnSpLocks/>
              </p:cNvCxnSpPr>
              <p:nvPr/>
            </p:nvCxnSpPr>
            <p:spPr>
              <a:xfrm>
                <a:off x="2408442"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183DED20-D129-FD40-9D15-515DE3939C01}"/>
                  </a:ext>
                </a:extLst>
              </p:cNvPr>
              <p:cNvCxnSpPr>
                <a:cxnSpLocks/>
              </p:cNvCxnSpPr>
              <p:nvPr/>
            </p:nvCxnSpPr>
            <p:spPr>
              <a:xfrm>
                <a:off x="2478129"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172AA68D-8C4D-FC4E-B39B-E1032FFD1BA7}"/>
                  </a:ext>
                </a:extLst>
              </p:cNvPr>
              <p:cNvCxnSpPr>
                <a:cxnSpLocks/>
              </p:cNvCxnSpPr>
              <p:nvPr/>
            </p:nvCxnSpPr>
            <p:spPr>
              <a:xfrm>
                <a:off x="3175001"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CE815CBB-CC02-7B41-86C3-602ABB201EC2}"/>
                  </a:ext>
                </a:extLst>
              </p:cNvPr>
              <p:cNvCxnSpPr>
                <a:cxnSpLocks/>
              </p:cNvCxnSpPr>
              <p:nvPr/>
            </p:nvCxnSpPr>
            <p:spPr>
              <a:xfrm>
                <a:off x="3244688"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F4B0F605-2039-E246-A5A3-A305C164131C}"/>
                  </a:ext>
                </a:extLst>
              </p:cNvPr>
              <p:cNvCxnSpPr>
                <a:cxnSpLocks/>
              </p:cNvCxnSpPr>
              <p:nvPr/>
            </p:nvCxnSpPr>
            <p:spPr>
              <a:xfrm>
                <a:off x="3314375"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CCD480C7-E463-F541-8FF5-55B9C12AA363}"/>
                  </a:ext>
                </a:extLst>
              </p:cNvPr>
              <p:cNvCxnSpPr>
                <a:cxnSpLocks/>
              </p:cNvCxnSpPr>
              <p:nvPr/>
            </p:nvCxnSpPr>
            <p:spPr>
              <a:xfrm>
                <a:off x="3384062"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B747DD3F-2CC5-A149-B57B-6ADB12634E8B}"/>
                  </a:ext>
                </a:extLst>
              </p:cNvPr>
              <p:cNvCxnSpPr>
                <a:cxnSpLocks/>
              </p:cNvCxnSpPr>
              <p:nvPr/>
            </p:nvCxnSpPr>
            <p:spPr>
              <a:xfrm>
                <a:off x="3453749"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AE34CC0F-C76B-D148-B373-2E7A349C08F7}"/>
                  </a:ext>
                </a:extLst>
              </p:cNvPr>
              <p:cNvCxnSpPr>
                <a:cxnSpLocks/>
              </p:cNvCxnSpPr>
              <p:nvPr/>
            </p:nvCxnSpPr>
            <p:spPr>
              <a:xfrm>
                <a:off x="3523436"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B8435569-CFA0-2F43-AE7E-68D870BFFF64}"/>
                  </a:ext>
                </a:extLst>
              </p:cNvPr>
              <p:cNvCxnSpPr>
                <a:cxnSpLocks/>
              </p:cNvCxnSpPr>
              <p:nvPr/>
            </p:nvCxnSpPr>
            <p:spPr>
              <a:xfrm>
                <a:off x="3035627"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137EF8DE-70DE-ED42-B5F7-DD7C3C232556}"/>
                  </a:ext>
                </a:extLst>
              </p:cNvPr>
              <p:cNvCxnSpPr>
                <a:cxnSpLocks/>
              </p:cNvCxnSpPr>
              <p:nvPr/>
            </p:nvCxnSpPr>
            <p:spPr>
              <a:xfrm>
                <a:off x="3105314"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0073079A-48D7-8F45-BA12-0F9039348064}"/>
                  </a:ext>
                </a:extLst>
              </p:cNvPr>
              <p:cNvCxnSpPr>
                <a:cxnSpLocks/>
              </p:cNvCxnSpPr>
              <p:nvPr/>
            </p:nvCxnSpPr>
            <p:spPr>
              <a:xfrm>
                <a:off x="3802186"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3CCC802-D33A-3B4B-B678-E4EEE5032167}"/>
                  </a:ext>
                </a:extLst>
              </p:cNvPr>
              <p:cNvCxnSpPr>
                <a:cxnSpLocks/>
              </p:cNvCxnSpPr>
              <p:nvPr/>
            </p:nvCxnSpPr>
            <p:spPr>
              <a:xfrm>
                <a:off x="3871873"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84C11B09-0D1A-6B4A-9542-AFDEA13CFC2A}"/>
                  </a:ext>
                </a:extLst>
              </p:cNvPr>
              <p:cNvCxnSpPr>
                <a:cxnSpLocks/>
              </p:cNvCxnSpPr>
              <p:nvPr/>
            </p:nvCxnSpPr>
            <p:spPr>
              <a:xfrm>
                <a:off x="3941560"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7F1C6CE9-2B1C-1F4A-B29B-E8C7FEA28769}"/>
                  </a:ext>
                </a:extLst>
              </p:cNvPr>
              <p:cNvCxnSpPr>
                <a:cxnSpLocks/>
              </p:cNvCxnSpPr>
              <p:nvPr/>
            </p:nvCxnSpPr>
            <p:spPr>
              <a:xfrm>
                <a:off x="4011247"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A72AF8E9-93B8-8244-A8DC-0F601E1042F9}"/>
                  </a:ext>
                </a:extLst>
              </p:cNvPr>
              <p:cNvCxnSpPr>
                <a:cxnSpLocks/>
              </p:cNvCxnSpPr>
              <p:nvPr/>
            </p:nvCxnSpPr>
            <p:spPr>
              <a:xfrm>
                <a:off x="4080934"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317E184E-F4E3-6744-849B-12E23B6D8862}"/>
                  </a:ext>
                </a:extLst>
              </p:cNvPr>
              <p:cNvCxnSpPr>
                <a:cxnSpLocks/>
              </p:cNvCxnSpPr>
              <p:nvPr/>
            </p:nvCxnSpPr>
            <p:spPr>
              <a:xfrm>
                <a:off x="4150621"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C13DCA3-7E9D-8047-A9CA-52A2E1894D6C}"/>
                  </a:ext>
                </a:extLst>
              </p:cNvPr>
              <p:cNvCxnSpPr>
                <a:cxnSpLocks/>
              </p:cNvCxnSpPr>
              <p:nvPr/>
            </p:nvCxnSpPr>
            <p:spPr>
              <a:xfrm>
                <a:off x="3662812"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18456F9C-BAF1-094C-B973-A94FFA08806B}"/>
                  </a:ext>
                </a:extLst>
              </p:cNvPr>
              <p:cNvCxnSpPr>
                <a:cxnSpLocks/>
              </p:cNvCxnSpPr>
              <p:nvPr/>
            </p:nvCxnSpPr>
            <p:spPr>
              <a:xfrm>
                <a:off x="3732499"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19DC3BFF-A20F-7345-9674-374C05752D53}"/>
                  </a:ext>
                </a:extLst>
              </p:cNvPr>
              <p:cNvCxnSpPr>
                <a:cxnSpLocks/>
              </p:cNvCxnSpPr>
              <p:nvPr/>
            </p:nvCxnSpPr>
            <p:spPr>
              <a:xfrm>
                <a:off x="4429371"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4CAC75B1-AD7E-C74A-803F-FA20DD657BF0}"/>
                  </a:ext>
                </a:extLst>
              </p:cNvPr>
              <p:cNvCxnSpPr>
                <a:cxnSpLocks/>
              </p:cNvCxnSpPr>
              <p:nvPr/>
            </p:nvCxnSpPr>
            <p:spPr>
              <a:xfrm>
                <a:off x="4499058"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28D08AD3-C231-674B-9C67-2CDB035E19F4}"/>
                  </a:ext>
                </a:extLst>
              </p:cNvPr>
              <p:cNvCxnSpPr>
                <a:cxnSpLocks/>
              </p:cNvCxnSpPr>
              <p:nvPr/>
            </p:nvCxnSpPr>
            <p:spPr>
              <a:xfrm>
                <a:off x="4568745"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82DFE762-F7FC-9A43-9BD1-D2F25FEE5597}"/>
                  </a:ext>
                </a:extLst>
              </p:cNvPr>
              <p:cNvCxnSpPr>
                <a:cxnSpLocks/>
              </p:cNvCxnSpPr>
              <p:nvPr/>
            </p:nvCxnSpPr>
            <p:spPr>
              <a:xfrm>
                <a:off x="4638432"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583F8109-D48E-5640-A58E-D0D13637C125}"/>
                  </a:ext>
                </a:extLst>
              </p:cNvPr>
              <p:cNvCxnSpPr>
                <a:cxnSpLocks/>
              </p:cNvCxnSpPr>
              <p:nvPr/>
            </p:nvCxnSpPr>
            <p:spPr>
              <a:xfrm>
                <a:off x="4708119"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824E3CA1-B089-8142-8F44-7EB44EB524C5}"/>
                  </a:ext>
                </a:extLst>
              </p:cNvPr>
              <p:cNvCxnSpPr>
                <a:cxnSpLocks/>
              </p:cNvCxnSpPr>
              <p:nvPr/>
            </p:nvCxnSpPr>
            <p:spPr>
              <a:xfrm>
                <a:off x="4777806"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A0E2ED0D-F38A-6B45-B79B-634C2D05CF3B}"/>
                  </a:ext>
                </a:extLst>
              </p:cNvPr>
              <p:cNvCxnSpPr>
                <a:cxnSpLocks/>
              </p:cNvCxnSpPr>
              <p:nvPr/>
            </p:nvCxnSpPr>
            <p:spPr>
              <a:xfrm>
                <a:off x="4289997"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800BF629-1562-A04C-95A9-6C3367CEA0B3}"/>
                  </a:ext>
                </a:extLst>
              </p:cNvPr>
              <p:cNvCxnSpPr>
                <a:cxnSpLocks/>
              </p:cNvCxnSpPr>
              <p:nvPr/>
            </p:nvCxnSpPr>
            <p:spPr>
              <a:xfrm>
                <a:off x="4359684"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A399F12B-ACED-2B43-A820-0AFA2625B0C6}"/>
                  </a:ext>
                </a:extLst>
              </p:cNvPr>
              <p:cNvCxnSpPr>
                <a:cxnSpLocks/>
              </p:cNvCxnSpPr>
              <p:nvPr/>
            </p:nvCxnSpPr>
            <p:spPr>
              <a:xfrm>
                <a:off x="5056556"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39DCE067-A6FC-0647-84D0-EFA27A7B9AC5}"/>
                  </a:ext>
                </a:extLst>
              </p:cNvPr>
              <p:cNvCxnSpPr>
                <a:cxnSpLocks/>
              </p:cNvCxnSpPr>
              <p:nvPr/>
            </p:nvCxnSpPr>
            <p:spPr>
              <a:xfrm>
                <a:off x="5126243"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890AEF58-2057-544B-A224-780BBF0BA14E}"/>
                  </a:ext>
                </a:extLst>
              </p:cNvPr>
              <p:cNvCxnSpPr>
                <a:cxnSpLocks/>
              </p:cNvCxnSpPr>
              <p:nvPr/>
            </p:nvCxnSpPr>
            <p:spPr>
              <a:xfrm>
                <a:off x="5195930"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EC1D1E2B-DEE1-D945-82FC-9EA87E4435C1}"/>
                  </a:ext>
                </a:extLst>
              </p:cNvPr>
              <p:cNvCxnSpPr>
                <a:cxnSpLocks/>
              </p:cNvCxnSpPr>
              <p:nvPr/>
            </p:nvCxnSpPr>
            <p:spPr>
              <a:xfrm>
                <a:off x="5265617"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B1AF662E-DD63-864E-A530-5FFF6F3F13AD}"/>
                  </a:ext>
                </a:extLst>
              </p:cNvPr>
              <p:cNvCxnSpPr>
                <a:cxnSpLocks/>
              </p:cNvCxnSpPr>
              <p:nvPr/>
            </p:nvCxnSpPr>
            <p:spPr>
              <a:xfrm>
                <a:off x="5335304"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35791891-52BB-F647-9625-A70AA9ECD0BE}"/>
                  </a:ext>
                </a:extLst>
              </p:cNvPr>
              <p:cNvCxnSpPr>
                <a:cxnSpLocks/>
              </p:cNvCxnSpPr>
              <p:nvPr/>
            </p:nvCxnSpPr>
            <p:spPr>
              <a:xfrm>
                <a:off x="5404991"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97B1932C-86F8-4A4D-A058-BE69799721E2}"/>
                  </a:ext>
                </a:extLst>
              </p:cNvPr>
              <p:cNvCxnSpPr>
                <a:cxnSpLocks/>
              </p:cNvCxnSpPr>
              <p:nvPr/>
            </p:nvCxnSpPr>
            <p:spPr>
              <a:xfrm>
                <a:off x="4917182"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9270DA11-5F0D-0446-9E9B-A208890597F3}"/>
                  </a:ext>
                </a:extLst>
              </p:cNvPr>
              <p:cNvCxnSpPr>
                <a:cxnSpLocks/>
              </p:cNvCxnSpPr>
              <p:nvPr/>
            </p:nvCxnSpPr>
            <p:spPr>
              <a:xfrm>
                <a:off x="4986869"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5AAFA7DE-C9C0-6940-9B62-DF0A8116014E}"/>
                  </a:ext>
                </a:extLst>
              </p:cNvPr>
              <p:cNvCxnSpPr>
                <a:cxnSpLocks/>
              </p:cNvCxnSpPr>
              <p:nvPr/>
            </p:nvCxnSpPr>
            <p:spPr>
              <a:xfrm>
                <a:off x="5683741"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EB64B940-F27E-5C41-9777-A2EAF82BEA41}"/>
                  </a:ext>
                </a:extLst>
              </p:cNvPr>
              <p:cNvCxnSpPr>
                <a:cxnSpLocks/>
              </p:cNvCxnSpPr>
              <p:nvPr/>
            </p:nvCxnSpPr>
            <p:spPr>
              <a:xfrm>
                <a:off x="5753428"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B3C7F492-2A7B-2945-B276-0F0A3705A106}"/>
                  </a:ext>
                </a:extLst>
              </p:cNvPr>
              <p:cNvCxnSpPr>
                <a:cxnSpLocks/>
              </p:cNvCxnSpPr>
              <p:nvPr/>
            </p:nvCxnSpPr>
            <p:spPr>
              <a:xfrm>
                <a:off x="5823115"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6B15DC31-EA0F-7945-9369-6E5D83DDE500}"/>
                  </a:ext>
                </a:extLst>
              </p:cNvPr>
              <p:cNvCxnSpPr>
                <a:cxnSpLocks/>
              </p:cNvCxnSpPr>
              <p:nvPr/>
            </p:nvCxnSpPr>
            <p:spPr>
              <a:xfrm>
                <a:off x="5892802"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C669705F-D63F-F74E-8A19-8A57A68E9171}"/>
                  </a:ext>
                </a:extLst>
              </p:cNvPr>
              <p:cNvCxnSpPr>
                <a:cxnSpLocks/>
              </p:cNvCxnSpPr>
              <p:nvPr/>
            </p:nvCxnSpPr>
            <p:spPr>
              <a:xfrm>
                <a:off x="5962489"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FF7A448C-FDE0-EA4E-A65E-9F248CA57253}"/>
                  </a:ext>
                </a:extLst>
              </p:cNvPr>
              <p:cNvCxnSpPr>
                <a:cxnSpLocks/>
              </p:cNvCxnSpPr>
              <p:nvPr/>
            </p:nvCxnSpPr>
            <p:spPr>
              <a:xfrm>
                <a:off x="6032176"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7D9FE313-AF6D-8549-BC4C-8243402AA994}"/>
                  </a:ext>
                </a:extLst>
              </p:cNvPr>
              <p:cNvCxnSpPr>
                <a:cxnSpLocks/>
              </p:cNvCxnSpPr>
              <p:nvPr/>
            </p:nvCxnSpPr>
            <p:spPr>
              <a:xfrm>
                <a:off x="5544367"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A079DD1E-C501-4A41-A6D3-EEC4D7D45F04}"/>
                  </a:ext>
                </a:extLst>
              </p:cNvPr>
              <p:cNvCxnSpPr>
                <a:cxnSpLocks/>
              </p:cNvCxnSpPr>
              <p:nvPr/>
            </p:nvCxnSpPr>
            <p:spPr>
              <a:xfrm>
                <a:off x="5614054"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79F8F877-067F-EB45-B5EA-D84D12B8C0F1}"/>
                  </a:ext>
                </a:extLst>
              </p:cNvPr>
              <p:cNvCxnSpPr>
                <a:cxnSpLocks/>
              </p:cNvCxnSpPr>
              <p:nvPr/>
            </p:nvCxnSpPr>
            <p:spPr>
              <a:xfrm>
                <a:off x="6310926"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1239A231-E362-154E-9039-8D0189AE9697}"/>
                  </a:ext>
                </a:extLst>
              </p:cNvPr>
              <p:cNvCxnSpPr>
                <a:cxnSpLocks/>
              </p:cNvCxnSpPr>
              <p:nvPr/>
            </p:nvCxnSpPr>
            <p:spPr>
              <a:xfrm>
                <a:off x="6380613"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1622EF35-979C-3D4E-A3E5-48AECA87D80C}"/>
                  </a:ext>
                </a:extLst>
              </p:cNvPr>
              <p:cNvCxnSpPr>
                <a:cxnSpLocks/>
              </p:cNvCxnSpPr>
              <p:nvPr/>
            </p:nvCxnSpPr>
            <p:spPr>
              <a:xfrm>
                <a:off x="6450300"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68DB1BE4-8857-C94E-8A38-DCA5A81D9556}"/>
                  </a:ext>
                </a:extLst>
              </p:cNvPr>
              <p:cNvCxnSpPr>
                <a:cxnSpLocks/>
              </p:cNvCxnSpPr>
              <p:nvPr/>
            </p:nvCxnSpPr>
            <p:spPr>
              <a:xfrm>
                <a:off x="6519987"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541F87C4-684E-5A47-A54E-56398C6EFB40}"/>
                  </a:ext>
                </a:extLst>
              </p:cNvPr>
              <p:cNvCxnSpPr>
                <a:cxnSpLocks/>
              </p:cNvCxnSpPr>
              <p:nvPr/>
            </p:nvCxnSpPr>
            <p:spPr>
              <a:xfrm>
                <a:off x="6589674"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2F4911C8-47EA-7248-8B96-D33CD77204A6}"/>
                  </a:ext>
                </a:extLst>
              </p:cNvPr>
              <p:cNvCxnSpPr>
                <a:cxnSpLocks/>
              </p:cNvCxnSpPr>
              <p:nvPr/>
            </p:nvCxnSpPr>
            <p:spPr>
              <a:xfrm>
                <a:off x="6659361"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2B8D07E3-793D-4D41-84E7-8F5FF8866B85}"/>
                  </a:ext>
                </a:extLst>
              </p:cNvPr>
              <p:cNvCxnSpPr>
                <a:cxnSpLocks/>
              </p:cNvCxnSpPr>
              <p:nvPr/>
            </p:nvCxnSpPr>
            <p:spPr>
              <a:xfrm>
                <a:off x="6171552"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9AD81130-151F-1C48-A82B-78EA49867CBA}"/>
                  </a:ext>
                </a:extLst>
              </p:cNvPr>
              <p:cNvCxnSpPr>
                <a:cxnSpLocks/>
              </p:cNvCxnSpPr>
              <p:nvPr/>
            </p:nvCxnSpPr>
            <p:spPr>
              <a:xfrm>
                <a:off x="6241239"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98919170-43B6-7547-9E71-F077E097ECD4}"/>
                  </a:ext>
                </a:extLst>
              </p:cNvPr>
              <p:cNvCxnSpPr>
                <a:cxnSpLocks/>
              </p:cNvCxnSpPr>
              <p:nvPr/>
            </p:nvCxnSpPr>
            <p:spPr>
              <a:xfrm>
                <a:off x="6938111"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93EF28D9-957C-214A-9C4B-AF967ACDA602}"/>
                  </a:ext>
                </a:extLst>
              </p:cNvPr>
              <p:cNvCxnSpPr>
                <a:cxnSpLocks/>
              </p:cNvCxnSpPr>
              <p:nvPr/>
            </p:nvCxnSpPr>
            <p:spPr>
              <a:xfrm>
                <a:off x="7007798"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C82B8255-5D60-E440-B9DA-C31DC4D8A891}"/>
                  </a:ext>
                </a:extLst>
              </p:cNvPr>
              <p:cNvCxnSpPr>
                <a:cxnSpLocks/>
              </p:cNvCxnSpPr>
              <p:nvPr/>
            </p:nvCxnSpPr>
            <p:spPr>
              <a:xfrm>
                <a:off x="7077485"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21331760-BB0E-794B-9A9B-C6E0F0BA9A11}"/>
                  </a:ext>
                </a:extLst>
              </p:cNvPr>
              <p:cNvCxnSpPr>
                <a:cxnSpLocks/>
              </p:cNvCxnSpPr>
              <p:nvPr/>
            </p:nvCxnSpPr>
            <p:spPr>
              <a:xfrm>
                <a:off x="7147172"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2F4D92FA-7B3B-374F-90F0-196DBE507390}"/>
                  </a:ext>
                </a:extLst>
              </p:cNvPr>
              <p:cNvCxnSpPr>
                <a:cxnSpLocks/>
              </p:cNvCxnSpPr>
              <p:nvPr/>
            </p:nvCxnSpPr>
            <p:spPr>
              <a:xfrm>
                <a:off x="7216859"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75D5EAF1-1B1C-FA4D-8C63-1F903C03EFDC}"/>
                  </a:ext>
                </a:extLst>
              </p:cNvPr>
              <p:cNvCxnSpPr>
                <a:cxnSpLocks/>
              </p:cNvCxnSpPr>
              <p:nvPr/>
            </p:nvCxnSpPr>
            <p:spPr>
              <a:xfrm>
                <a:off x="7286546"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BB1648D0-4976-5345-83CB-5EB46464A7AC}"/>
                  </a:ext>
                </a:extLst>
              </p:cNvPr>
              <p:cNvCxnSpPr>
                <a:cxnSpLocks/>
              </p:cNvCxnSpPr>
              <p:nvPr/>
            </p:nvCxnSpPr>
            <p:spPr>
              <a:xfrm>
                <a:off x="6798737"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2EBF0AC9-B372-4A48-9581-A02BA9137533}"/>
                  </a:ext>
                </a:extLst>
              </p:cNvPr>
              <p:cNvCxnSpPr>
                <a:cxnSpLocks/>
              </p:cNvCxnSpPr>
              <p:nvPr/>
            </p:nvCxnSpPr>
            <p:spPr>
              <a:xfrm>
                <a:off x="6868424"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2E502710-CA3B-CA41-8286-F05D26C4A361}"/>
                  </a:ext>
                </a:extLst>
              </p:cNvPr>
              <p:cNvCxnSpPr>
                <a:cxnSpLocks/>
              </p:cNvCxnSpPr>
              <p:nvPr/>
            </p:nvCxnSpPr>
            <p:spPr>
              <a:xfrm>
                <a:off x="7565296"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A8D287C5-62C3-1142-8267-4C75038B450F}"/>
                  </a:ext>
                </a:extLst>
              </p:cNvPr>
              <p:cNvCxnSpPr>
                <a:cxnSpLocks/>
              </p:cNvCxnSpPr>
              <p:nvPr/>
            </p:nvCxnSpPr>
            <p:spPr>
              <a:xfrm>
                <a:off x="7634983"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30E073B6-0E2D-0E4B-B110-8A6FB7BF5EBC}"/>
                  </a:ext>
                </a:extLst>
              </p:cNvPr>
              <p:cNvCxnSpPr>
                <a:cxnSpLocks/>
              </p:cNvCxnSpPr>
              <p:nvPr/>
            </p:nvCxnSpPr>
            <p:spPr>
              <a:xfrm>
                <a:off x="7704670"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84B6DB68-777B-8A4E-B0AA-0BA85F370A29}"/>
                  </a:ext>
                </a:extLst>
              </p:cNvPr>
              <p:cNvCxnSpPr>
                <a:cxnSpLocks/>
              </p:cNvCxnSpPr>
              <p:nvPr/>
            </p:nvCxnSpPr>
            <p:spPr>
              <a:xfrm>
                <a:off x="7774357"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6896D2BD-F863-B04B-921B-3953ED2D9FFF}"/>
                  </a:ext>
                </a:extLst>
              </p:cNvPr>
              <p:cNvCxnSpPr>
                <a:cxnSpLocks/>
              </p:cNvCxnSpPr>
              <p:nvPr/>
            </p:nvCxnSpPr>
            <p:spPr>
              <a:xfrm>
                <a:off x="7844044"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F59A5904-2C23-994F-B2F0-7B4F4CBEE880}"/>
                  </a:ext>
                </a:extLst>
              </p:cNvPr>
              <p:cNvCxnSpPr>
                <a:cxnSpLocks/>
              </p:cNvCxnSpPr>
              <p:nvPr/>
            </p:nvCxnSpPr>
            <p:spPr>
              <a:xfrm>
                <a:off x="7913731"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580BA148-0B2F-EA44-9F96-5418BC227C63}"/>
                  </a:ext>
                </a:extLst>
              </p:cNvPr>
              <p:cNvCxnSpPr>
                <a:cxnSpLocks/>
              </p:cNvCxnSpPr>
              <p:nvPr/>
            </p:nvCxnSpPr>
            <p:spPr>
              <a:xfrm>
                <a:off x="7425922"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BC69D31C-8CD5-4E43-9E77-11CA87A0D377}"/>
                  </a:ext>
                </a:extLst>
              </p:cNvPr>
              <p:cNvCxnSpPr>
                <a:cxnSpLocks/>
              </p:cNvCxnSpPr>
              <p:nvPr/>
            </p:nvCxnSpPr>
            <p:spPr>
              <a:xfrm>
                <a:off x="7495609"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EC090DF9-0FB7-F14C-ABC9-70AE9A5108EB}"/>
                  </a:ext>
                </a:extLst>
              </p:cNvPr>
              <p:cNvCxnSpPr>
                <a:cxnSpLocks/>
              </p:cNvCxnSpPr>
              <p:nvPr/>
            </p:nvCxnSpPr>
            <p:spPr>
              <a:xfrm>
                <a:off x="8192481"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CE406B6B-7503-3440-B526-87AB868DF6FD}"/>
                  </a:ext>
                </a:extLst>
              </p:cNvPr>
              <p:cNvCxnSpPr>
                <a:cxnSpLocks/>
              </p:cNvCxnSpPr>
              <p:nvPr/>
            </p:nvCxnSpPr>
            <p:spPr>
              <a:xfrm>
                <a:off x="8262168"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47310C8D-67F5-D347-BC24-8B195D13CD4A}"/>
                  </a:ext>
                </a:extLst>
              </p:cNvPr>
              <p:cNvCxnSpPr>
                <a:cxnSpLocks/>
              </p:cNvCxnSpPr>
              <p:nvPr/>
            </p:nvCxnSpPr>
            <p:spPr>
              <a:xfrm>
                <a:off x="8331855"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25C11D90-4A4E-BB47-8AB6-37BD717E71F1}"/>
                  </a:ext>
                </a:extLst>
              </p:cNvPr>
              <p:cNvCxnSpPr>
                <a:cxnSpLocks/>
              </p:cNvCxnSpPr>
              <p:nvPr/>
            </p:nvCxnSpPr>
            <p:spPr>
              <a:xfrm>
                <a:off x="8401542"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606838FE-B276-1F47-ADC9-0D14AA15A022}"/>
                  </a:ext>
                </a:extLst>
              </p:cNvPr>
              <p:cNvCxnSpPr>
                <a:cxnSpLocks/>
              </p:cNvCxnSpPr>
              <p:nvPr/>
            </p:nvCxnSpPr>
            <p:spPr>
              <a:xfrm>
                <a:off x="8471229"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0C55311F-B93D-EA4A-BC6A-BADB9E9A2B4D}"/>
                  </a:ext>
                </a:extLst>
              </p:cNvPr>
              <p:cNvCxnSpPr>
                <a:cxnSpLocks/>
              </p:cNvCxnSpPr>
              <p:nvPr/>
            </p:nvCxnSpPr>
            <p:spPr>
              <a:xfrm>
                <a:off x="8540916"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DC7E245A-D037-7648-9C4B-92CE3A68A34A}"/>
                  </a:ext>
                </a:extLst>
              </p:cNvPr>
              <p:cNvCxnSpPr>
                <a:cxnSpLocks/>
              </p:cNvCxnSpPr>
              <p:nvPr/>
            </p:nvCxnSpPr>
            <p:spPr>
              <a:xfrm>
                <a:off x="8053107"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054BD36C-316D-0B47-BEF1-526815CA9C0A}"/>
                  </a:ext>
                </a:extLst>
              </p:cNvPr>
              <p:cNvCxnSpPr>
                <a:cxnSpLocks/>
              </p:cNvCxnSpPr>
              <p:nvPr/>
            </p:nvCxnSpPr>
            <p:spPr>
              <a:xfrm>
                <a:off x="8122794" y="16764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43" name="Group 242">
                <a:extLst>
                  <a:ext uri="{FF2B5EF4-FFF2-40B4-BE49-F238E27FC236}">
                    <a16:creationId xmlns:a16="http://schemas.microsoft.com/office/drawing/2014/main" id="{73727A2A-E769-DB4C-84D6-BCA6C614297A}"/>
                  </a:ext>
                </a:extLst>
              </p:cNvPr>
              <p:cNvGrpSpPr/>
              <p:nvPr/>
            </p:nvGrpSpPr>
            <p:grpSpPr>
              <a:xfrm>
                <a:off x="8686800" y="1676400"/>
                <a:ext cx="76200" cy="76200"/>
                <a:chOff x="457200" y="1828800"/>
                <a:chExt cx="76200" cy="76200"/>
              </a:xfrm>
            </p:grpSpPr>
            <p:cxnSp>
              <p:nvCxnSpPr>
                <p:cNvPr id="241" name="Straight Connector 240">
                  <a:extLst>
                    <a:ext uri="{FF2B5EF4-FFF2-40B4-BE49-F238E27FC236}">
                      <a16:creationId xmlns:a16="http://schemas.microsoft.com/office/drawing/2014/main" id="{2EA14459-DFDF-2A44-A4C7-93BAB7756E6D}"/>
                    </a:ext>
                  </a:extLst>
                </p:cNvPr>
                <p:cNvCxnSpPr>
                  <a:cxnSpLocks/>
                </p:cNvCxnSpPr>
                <p:nvPr/>
              </p:nvCxnSpPr>
              <p:spPr>
                <a:xfrm>
                  <a:off x="457200" y="18288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62619D13-FE69-9845-B48C-43D29AAFF3E6}"/>
                    </a:ext>
                  </a:extLst>
                </p:cNvPr>
                <p:cNvCxnSpPr>
                  <a:cxnSpLocks/>
                </p:cNvCxnSpPr>
                <p:nvPr/>
              </p:nvCxnSpPr>
              <p:spPr>
                <a:xfrm>
                  <a:off x="533400" y="1828800"/>
                  <a:ext cx="0" cy="76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45" name="TextBox 244">
              <a:extLst>
                <a:ext uri="{FF2B5EF4-FFF2-40B4-BE49-F238E27FC236}">
                  <a16:creationId xmlns:a16="http://schemas.microsoft.com/office/drawing/2014/main" id="{D6912EE1-6E85-D446-9C8C-59A69F913D88}"/>
                </a:ext>
              </a:extLst>
            </p:cNvPr>
            <p:cNvSpPr txBox="1"/>
            <p:nvPr/>
          </p:nvSpPr>
          <p:spPr>
            <a:xfrm>
              <a:off x="152400" y="1371600"/>
              <a:ext cx="646716" cy="261610"/>
            </a:xfrm>
            <a:prstGeom prst="rect">
              <a:avLst/>
            </a:prstGeom>
            <a:noFill/>
          </p:spPr>
          <p:txBody>
            <a:bodyPr wrap="square" rtlCol="0">
              <a:spAutoFit/>
            </a:bodyPr>
            <a:lstStyle/>
            <a:p>
              <a:pPr algn="ctr"/>
              <a:r>
                <a:rPr lang="x-none" sz="1050" b="1" dirty="0">
                  <a:solidFill>
                    <a:prstClr val="white"/>
                  </a:solidFill>
                  <a:latin typeface="Arial" panose="020B0604020202020204" pitchFamily="34" charset="0"/>
                  <a:cs typeface="Arial" panose="020B0604020202020204" pitchFamily="34" charset="0"/>
                </a:rPr>
                <a:t>0,1 nm</a:t>
              </a:r>
            </a:p>
          </p:txBody>
        </p:sp>
        <p:sp>
          <p:nvSpPr>
            <p:cNvPr id="246" name="TextBox 245">
              <a:extLst>
                <a:ext uri="{FF2B5EF4-FFF2-40B4-BE49-F238E27FC236}">
                  <a16:creationId xmlns:a16="http://schemas.microsoft.com/office/drawing/2014/main" id="{733F3B9A-CC9B-EE4C-8EFD-E45AF9F32E9F}"/>
                </a:ext>
              </a:extLst>
            </p:cNvPr>
            <p:cNvSpPr txBox="1"/>
            <p:nvPr/>
          </p:nvSpPr>
          <p:spPr>
            <a:xfrm>
              <a:off x="762000" y="1371600"/>
              <a:ext cx="646716" cy="261610"/>
            </a:xfrm>
            <a:prstGeom prst="rect">
              <a:avLst/>
            </a:prstGeom>
            <a:noFill/>
          </p:spPr>
          <p:txBody>
            <a:bodyPr wrap="square" rtlCol="0">
              <a:spAutoFit/>
            </a:bodyPr>
            <a:lstStyle/>
            <a:p>
              <a:pPr algn="ctr"/>
              <a:r>
                <a:rPr lang="x-none" sz="1050" b="1" dirty="0">
                  <a:solidFill>
                    <a:prstClr val="white"/>
                  </a:solidFill>
                  <a:latin typeface="Arial" panose="020B0604020202020204" pitchFamily="34" charset="0"/>
                  <a:cs typeface="Arial" panose="020B0604020202020204" pitchFamily="34" charset="0"/>
                </a:rPr>
                <a:t>1 nm</a:t>
              </a:r>
            </a:p>
          </p:txBody>
        </p:sp>
        <p:sp>
          <p:nvSpPr>
            <p:cNvPr id="248" name="TextBox 247">
              <a:extLst>
                <a:ext uri="{FF2B5EF4-FFF2-40B4-BE49-F238E27FC236}">
                  <a16:creationId xmlns:a16="http://schemas.microsoft.com/office/drawing/2014/main" id="{F3D8714B-C8FF-5747-8FE4-15F3DA16653E}"/>
                </a:ext>
              </a:extLst>
            </p:cNvPr>
            <p:cNvSpPr txBox="1"/>
            <p:nvPr/>
          </p:nvSpPr>
          <p:spPr>
            <a:xfrm>
              <a:off x="1410684" y="1371600"/>
              <a:ext cx="646716" cy="261610"/>
            </a:xfrm>
            <a:prstGeom prst="rect">
              <a:avLst/>
            </a:prstGeom>
            <a:noFill/>
          </p:spPr>
          <p:txBody>
            <a:bodyPr wrap="square" rtlCol="0">
              <a:spAutoFit/>
            </a:bodyPr>
            <a:lstStyle/>
            <a:p>
              <a:pPr algn="ctr"/>
              <a:r>
                <a:rPr lang="x-none" sz="1050" b="1" dirty="0">
                  <a:solidFill>
                    <a:prstClr val="white"/>
                  </a:solidFill>
                  <a:latin typeface="Arial" panose="020B0604020202020204" pitchFamily="34" charset="0"/>
                  <a:cs typeface="Arial" panose="020B0604020202020204" pitchFamily="34" charset="0"/>
                </a:rPr>
                <a:t>10 nm</a:t>
              </a:r>
            </a:p>
          </p:txBody>
        </p:sp>
        <p:sp>
          <p:nvSpPr>
            <p:cNvPr id="249" name="TextBox 248">
              <a:extLst>
                <a:ext uri="{FF2B5EF4-FFF2-40B4-BE49-F238E27FC236}">
                  <a16:creationId xmlns:a16="http://schemas.microsoft.com/office/drawing/2014/main" id="{AC8261A5-2FA8-374F-8C3A-80BF774B1B94}"/>
                </a:ext>
              </a:extLst>
            </p:cNvPr>
            <p:cNvSpPr txBox="1"/>
            <p:nvPr/>
          </p:nvSpPr>
          <p:spPr>
            <a:xfrm>
              <a:off x="2020284" y="1371600"/>
              <a:ext cx="646716" cy="253916"/>
            </a:xfrm>
            <a:prstGeom prst="rect">
              <a:avLst/>
            </a:prstGeom>
            <a:noFill/>
          </p:spPr>
          <p:txBody>
            <a:bodyPr wrap="square" rtlCol="0">
              <a:spAutoFit/>
            </a:bodyPr>
            <a:lstStyle/>
            <a:p>
              <a:pPr algn="ctr"/>
              <a:r>
                <a:rPr lang="x-none" sz="1050" b="1" dirty="0">
                  <a:solidFill>
                    <a:prstClr val="white"/>
                  </a:solidFill>
                  <a:latin typeface="Arial" panose="020B0604020202020204" pitchFamily="34" charset="0"/>
                  <a:cs typeface="Arial" panose="020B0604020202020204" pitchFamily="34" charset="0"/>
                </a:rPr>
                <a:t>100 nm</a:t>
              </a:r>
            </a:p>
          </p:txBody>
        </p:sp>
        <p:sp>
          <p:nvSpPr>
            <p:cNvPr id="250" name="TextBox 249">
              <a:extLst>
                <a:ext uri="{FF2B5EF4-FFF2-40B4-BE49-F238E27FC236}">
                  <a16:creationId xmlns:a16="http://schemas.microsoft.com/office/drawing/2014/main" id="{D9A48516-CA02-C843-9B7F-D7FB458B3B74}"/>
                </a:ext>
              </a:extLst>
            </p:cNvPr>
            <p:cNvSpPr txBox="1"/>
            <p:nvPr/>
          </p:nvSpPr>
          <p:spPr>
            <a:xfrm>
              <a:off x="2667000" y="1371600"/>
              <a:ext cx="646716" cy="261610"/>
            </a:xfrm>
            <a:prstGeom prst="rect">
              <a:avLst/>
            </a:prstGeom>
            <a:noFill/>
          </p:spPr>
          <p:txBody>
            <a:bodyPr wrap="square" rtlCol="0">
              <a:spAutoFit/>
            </a:bodyPr>
            <a:lstStyle/>
            <a:p>
              <a:pPr algn="ctr"/>
              <a:r>
                <a:rPr lang="x-none" sz="1050" b="1" dirty="0">
                  <a:solidFill>
                    <a:prstClr val="white"/>
                  </a:solidFill>
                  <a:latin typeface="Arial" panose="020B0604020202020204" pitchFamily="34" charset="0"/>
                  <a:cs typeface="Arial" panose="020B0604020202020204" pitchFamily="34" charset="0"/>
                </a:rPr>
                <a:t>1 μm</a:t>
              </a:r>
            </a:p>
          </p:txBody>
        </p:sp>
        <p:sp>
          <p:nvSpPr>
            <p:cNvPr id="251" name="TextBox 250">
              <a:extLst>
                <a:ext uri="{FF2B5EF4-FFF2-40B4-BE49-F238E27FC236}">
                  <a16:creationId xmlns:a16="http://schemas.microsoft.com/office/drawing/2014/main" id="{91C7D655-BDED-D348-8534-9B5FEAC6A5F1}"/>
                </a:ext>
              </a:extLst>
            </p:cNvPr>
            <p:cNvSpPr txBox="1"/>
            <p:nvPr/>
          </p:nvSpPr>
          <p:spPr>
            <a:xfrm>
              <a:off x="3315684" y="1371600"/>
              <a:ext cx="646716" cy="261610"/>
            </a:xfrm>
            <a:prstGeom prst="rect">
              <a:avLst/>
            </a:prstGeom>
            <a:noFill/>
          </p:spPr>
          <p:txBody>
            <a:bodyPr wrap="square" rtlCol="0">
              <a:spAutoFit/>
            </a:bodyPr>
            <a:lstStyle/>
            <a:p>
              <a:pPr algn="ctr"/>
              <a:r>
                <a:rPr lang="x-none" sz="1050" b="1" dirty="0">
                  <a:solidFill>
                    <a:prstClr val="white"/>
                  </a:solidFill>
                  <a:latin typeface="Arial" panose="020B0604020202020204" pitchFamily="34" charset="0"/>
                  <a:cs typeface="Arial" panose="020B0604020202020204" pitchFamily="34" charset="0"/>
                </a:rPr>
                <a:t>10 μm</a:t>
              </a:r>
            </a:p>
          </p:txBody>
        </p:sp>
        <p:sp>
          <p:nvSpPr>
            <p:cNvPr id="252" name="TextBox 251">
              <a:extLst>
                <a:ext uri="{FF2B5EF4-FFF2-40B4-BE49-F238E27FC236}">
                  <a16:creationId xmlns:a16="http://schemas.microsoft.com/office/drawing/2014/main" id="{3D54A178-149A-1640-81AF-0815DE98B752}"/>
                </a:ext>
              </a:extLst>
            </p:cNvPr>
            <p:cNvSpPr txBox="1"/>
            <p:nvPr/>
          </p:nvSpPr>
          <p:spPr>
            <a:xfrm>
              <a:off x="3925284" y="1371600"/>
              <a:ext cx="646716" cy="253916"/>
            </a:xfrm>
            <a:prstGeom prst="rect">
              <a:avLst/>
            </a:prstGeom>
            <a:noFill/>
          </p:spPr>
          <p:txBody>
            <a:bodyPr wrap="square" rtlCol="0">
              <a:spAutoFit/>
            </a:bodyPr>
            <a:lstStyle/>
            <a:p>
              <a:pPr algn="ctr"/>
              <a:r>
                <a:rPr lang="x-none" sz="1050" b="1" dirty="0">
                  <a:solidFill>
                    <a:prstClr val="white"/>
                  </a:solidFill>
                  <a:latin typeface="Arial" panose="020B0604020202020204" pitchFamily="34" charset="0"/>
                  <a:cs typeface="Arial" panose="020B0604020202020204" pitchFamily="34" charset="0"/>
                </a:rPr>
                <a:t>100 μm</a:t>
              </a:r>
            </a:p>
          </p:txBody>
        </p:sp>
        <p:sp>
          <p:nvSpPr>
            <p:cNvPr id="253" name="TextBox 252">
              <a:extLst>
                <a:ext uri="{FF2B5EF4-FFF2-40B4-BE49-F238E27FC236}">
                  <a16:creationId xmlns:a16="http://schemas.microsoft.com/office/drawing/2014/main" id="{217CFD44-06F3-A442-8024-29C87B24F679}"/>
                </a:ext>
              </a:extLst>
            </p:cNvPr>
            <p:cNvSpPr txBox="1"/>
            <p:nvPr/>
          </p:nvSpPr>
          <p:spPr>
            <a:xfrm>
              <a:off x="4534884" y="1371600"/>
              <a:ext cx="646716" cy="261610"/>
            </a:xfrm>
            <a:prstGeom prst="rect">
              <a:avLst/>
            </a:prstGeom>
            <a:noFill/>
          </p:spPr>
          <p:txBody>
            <a:bodyPr wrap="square" rtlCol="0">
              <a:spAutoFit/>
            </a:bodyPr>
            <a:lstStyle/>
            <a:p>
              <a:pPr algn="ctr"/>
              <a:r>
                <a:rPr lang="x-none" sz="1050" b="1" dirty="0">
                  <a:solidFill>
                    <a:prstClr val="white"/>
                  </a:solidFill>
                  <a:latin typeface="Arial" panose="020B0604020202020204" pitchFamily="34" charset="0"/>
                  <a:cs typeface="Arial" panose="020B0604020202020204" pitchFamily="34" charset="0"/>
                </a:rPr>
                <a:t>1 mm</a:t>
              </a:r>
            </a:p>
          </p:txBody>
        </p:sp>
        <p:sp>
          <p:nvSpPr>
            <p:cNvPr id="254" name="TextBox 253">
              <a:extLst>
                <a:ext uri="{FF2B5EF4-FFF2-40B4-BE49-F238E27FC236}">
                  <a16:creationId xmlns:a16="http://schemas.microsoft.com/office/drawing/2014/main" id="{0C2A876C-77F7-534A-A2B2-200D4E1C2DEC}"/>
                </a:ext>
              </a:extLst>
            </p:cNvPr>
            <p:cNvSpPr txBox="1"/>
            <p:nvPr/>
          </p:nvSpPr>
          <p:spPr>
            <a:xfrm>
              <a:off x="5181600" y="1371600"/>
              <a:ext cx="646716" cy="261610"/>
            </a:xfrm>
            <a:prstGeom prst="rect">
              <a:avLst/>
            </a:prstGeom>
            <a:noFill/>
          </p:spPr>
          <p:txBody>
            <a:bodyPr wrap="square" rtlCol="0">
              <a:spAutoFit/>
            </a:bodyPr>
            <a:lstStyle/>
            <a:p>
              <a:pPr algn="ctr"/>
              <a:r>
                <a:rPr lang="x-none" sz="1050" b="1" dirty="0">
                  <a:solidFill>
                    <a:prstClr val="white"/>
                  </a:solidFill>
                  <a:latin typeface="Arial" panose="020B0604020202020204" pitchFamily="34" charset="0"/>
                  <a:cs typeface="Arial" panose="020B0604020202020204" pitchFamily="34" charset="0"/>
                </a:rPr>
                <a:t>1 cm</a:t>
              </a:r>
            </a:p>
          </p:txBody>
        </p:sp>
        <p:sp>
          <p:nvSpPr>
            <p:cNvPr id="255" name="TextBox 254">
              <a:extLst>
                <a:ext uri="{FF2B5EF4-FFF2-40B4-BE49-F238E27FC236}">
                  <a16:creationId xmlns:a16="http://schemas.microsoft.com/office/drawing/2014/main" id="{0AC8E302-07E0-D744-AE22-03BA67421E01}"/>
                </a:ext>
              </a:extLst>
            </p:cNvPr>
            <p:cNvSpPr txBox="1"/>
            <p:nvPr/>
          </p:nvSpPr>
          <p:spPr>
            <a:xfrm>
              <a:off x="5791200" y="1371600"/>
              <a:ext cx="646716" cy="261610"/>
            </a:xfrm>
            <a:prstGeom prst="rect">
              <a:avLst/>
            </a:prstGeom>
            <a:noFill/>
          </p:spPr>
          <p:txBody>
            <a:bodyPr wrap="square" rtlCol="0">
              <a:spAutoFit/>
            </a:bodyPr>
            <a:lstStyle/>
            <a:p>
              <a:pPr algn="ctr"/>
              <a:r>
                <a:rPr lang="x-none" sz="1050" b="1" dirty="0">
                  <a:solidFill>
                    <a:prstClr val="white"/>
                  </a:solidFill>
                  <a:latin typeface="Arial" panose="020B0604020202020204" pitchFamily="34" charset="0"/>
                  <a:cs typeface="Arial" panose="020B0604020202020204" pitchFamily="34" charset="0"/>
                </a:rPr>
                <a:t>0,1 m</a:t>
              </a:r>
            </a:p>
          </p:txBody>
        </p:sp>
        <p:sp>
          <p:nvSpPr>
            <p:cNvPr id="256" name="TextBox 255">
              <a:extLst>
                <a:ext uri="{FF2B5EF4-FFF2-40B4-BE49-F238E27FC236}">
                  <a16:creationId xmlns:a16="http://schemas.microsoft.com/office/drawing/2014/main" id="{3FB7DC76-EAB7-6543-B560-4F721BBC855A}"/>
                </a:ext>
              </a:extLst>
            </p:cNvPr>
            <p:cNvSpPr txBox="1"/>
            <p:nvPr/>
          </p:nvSpPr>
          <p:spPr>
            <a:xfrm>
              <a:off x="6400800" y="1371600"/>
              <a:ext cx="646716" cy="261610"/>
            </a:xfrm>
            <a:prstGeom prst="rect">
              <a:avLst/>
            </a:prstGeom>
            <a:noFill/>
          </p:spPr>
          <p:txBody>
            <a:bodyPr wrap="square" rtlCol="0">
              <a:spAutoFit/>
            </a:bodyPr>
            <a:lstStyle/>
            <a:p>
              <a:pPr algn="ctr"/>
              <a:r>
                <a:rPr lang="x-none" sz="1050" b="1" dirty="0">
                  <a:solidFill>
                    <a:prstClr val="white"/>
                  </a:solidFill>
                  <a:latin typeface="Arial" panose="020B0604020202020204" pitchFamily="34" charset="0"/>
                  <a:cs typeface="Arial" panose="020B0604020202020204" pitchFamily="34" charset="0"/>
                </a:rPr>
                <a:t>1 m</a:t>
              </a:r>
            </a:p>
          </p:txBody>
        </p:sp>
        <p:sp>
          <p:nvSpPr>
            <p:cNvPr id="257" name="TextBox 256">
              <a:extLst>
                <a:ext uri="{FF2B5EF4-FFF2-40B4-BE49-F238E27FC236}">
                  <a16:creationId xmlns:a16="http://schemas.microsoft.com/office/drawing/2014/main" id="{E9E64B49-31F1-A24E-B9C3-7CA103024641}"/>
                </a:ext>
              </a:extLst>
            </p:cNvPr>
            <p:cNvSpPr txBox="1"/>
            <p:nvPr/>
          </p:nvSpPr>
          <p:spPr>
            <a:xfrm>
              <a:off x="7010400" y="1371600"/>
              <a:ext cx="646716" cy="261610"/>
            </a:xfrm>
            <a:prstGeom prst="rect">
              <a:avLst/>
            </a:prstGeom>
            <a:noFill/>
          </p:spPr>
          <p:txBody>
            <a:bodyPr wrap="square" rtlCol="0">
              <a:spAutoFit/>
            </a:bodyPr>
            <a:lstStyle/>
            <a:p>
              <a:pPr algn="ctr"/>
              <a:r>
                <a:rPr lang="x-none" sz="1050" b="1" dirty="0">
                  <a:solidFill>
                    <a:prstClr val="white"/>
                  </a:solidFill>
                  <a:latin typeface="Arial" panose="020B0604020202020204" pitchFamily="34" charset="0"/>
                  <a:cs typeface="Arial" panose="020B0604020202020204" pitchFamily="34" charset="0"/>
                </a:rPr>
                <a:t>10 m</a:t>
              </a:r>
            </a:p>
          </p:txBody>
        </p:sp>
        <p:sp>
          <p:nvSpPr>
            <p:cNvPr id="258" name="TextBox 257">
              <a:extLst>
                <a:ext uri="{FF2B5EF4-FFF2-40B4-BE49-F238E27FC236}">
                  <a16:creationId xmlns:a16="http://schemas.microsoft.com/office/drawing/2014/main" id="{E5FC37BB-B193-264A-849C-D24D81889C41}"/>
                </a:ext>
              </a:extLst>
            </p:cNvPr>
            <p:cNvSpPr txBox="1"/>
            <p:nvPr/>
          </p:nvSpPr>
          <p:spPr>
            <a:xfrm>
              <a:off x="7659084" y="1371600"/>
              <a:ext cx="646716" cy="261610"/>
            </a:xfrm>
            <a:prstGeom prst="rect">
              <a:avLst/>
            </a:prstGeom>
            <a:noFill/>
          </p:spPr>
          <p:txBody>
            <a:bodyPr wrap="square" rtlCol="0">
              <a:spAutoFit/>
            </a:bodyPr>
            <a:lstStyle/>
            <a:p>
              <a:pPr algn="ctr"/>
              <a:r>
                <a:rPr lang="x-none" sz="1050" b="1" dirty="0">
                  <a:solidFill>
                    <a:prstClr val="white"/>
                  </a:solidFill>
                  <a:latin typeface="Arial" panose="020B0604020202020204" pitchFamily="34" charset="0"/>
                  <a:cs typeface="Arial" panose="020B0604020202020204" pitchFamily="34" charset="0"/>
                </a:rPr>
                <a:t>100 m</a:t>
              </a:r>
            </a:p>
          </p:txBody>
        </p:sp>
        <p:sp>
          <p:nvSpPr>
            <p:cNvPr id="259" name="TextBox 258">
              <a:extLst>
                <a:ext uri="{FF2B5EF4-FFF2-40B4-BE49-F238E27FC236}">
                  <a16:creationId xmlns:a16="http://schemas.microsoft.com/office/drawing/2014/main" id="{29D4D7BA-AD8D-8B43-B39D-095E207775B5}"/>
                </a:ext>
              </a:extLst>
            </p:cNvPr>
            <p:cNvSpPr txBox="1"/>
            <p:nvPr/>
          </p:nvSpPr>
          <p:spPr>
            <a:xfrm>
              <a:off x="8305800" y="1371600"/>
              <a:ext cx="646716" cy="261610"/>
            </a:xfrm>
            <a:prstGeom prst="rect">
              <a:avLst/>
            </a:prstGeom>
            <a:noFill/>
          </p:spPr>
          <p:txBody>
            <a:bodyPr wrap="square" rtlCol="0">
              <a:spAutoFit/>
            </a:bodyPr>
            <a:lstStyle/>
            <a:p>
              <a:pPr algn="ctr"/>
              <a:r>
                <a:rPr lang="x-none" sz="1050" b="1" dirty="0">
                  <a:solidFill>
                    <a:prstClr val="white"/>
                  </a:solidFill>
                  <a:latin typeface="Arial" panose="020B0604020202020204" pitchFamily="34" charset="0"/>
                  <a:cs typeface="Arial" panose="020B0604020202020204" pitchFamily="34" charset="0"/>
                </a:rPr>
                <a:t>1 km</a:t>
              </a:r>
            </a:p>
          </p:txBody>
        </p:sp>
      </p:grpSp>
      <p:sp>
        <p:nvSpPr>
          <p:cNvPr id="263" name="TextBox 262">
            <a:extLst>
              <a:ext uri="{FF2B5EF4-FFF2-40B4-BE49-F238E27FC236}">
                <a16:creationId xmlns:a16="http://schemas.microsoft.com/office/drawing/2014/main" id="{F8E9FA7A-07BD-5E47-8457-2E151D95524E}"/>
              </a:ext>
            </a:extLst>
          </p:cNvPr>
          <p:cNvSpPr txBox="1"/>
          <p:nvPr/>
        </p:nvSpPr>
        <p:spPr>
          <a:xfrm>
            <a:off x="1839066" y="5831167"/>
            <a:ext cx="987884" cy="523220"/>
          </a:xfrm>
          <a:prstGeom prst="rect">
            <a:avLst/>
          </a:prstGeom>
          <a:noFill/>
        </p:spPr>
        <p:txBody>
          <a:bodyPr wrap="square" rtlCol="0">
            <a:spAutoFit/>
          </a:bodyPr>
          <a:lstStyle/>
          <a:p>
            <a:pPr algn="ctr"/>
            <a:r>
              <a:rPr lang="x-none" sz="1400" b="1" dirty="0">
                <a:solidFill>
                  <a:prstClr val="white"/>
                </a:solidFill>
                <a:latin typeface="Arial" panose="020B0604020202020204" pitchFamily="34" charset="0"/>
                <a:cs typeface="Arial" panose="020B0604020202020204" pitchFamily="34" charset="0"/>
              </a:rPr>
              <a:t>Phân tử nhỏ</a:t>
            </a:r>
          </a:p>
        </p:txBody>
      </p:sp>
      <p:sp>
        <p:nvSpPr>
          <p:cNvPr id="264" name="TextBox 263">
            <a:extLst>
              <a:ext uri="{FF2B5EF4-FFF2-40B4-BE49-F238E27FC236}">
                <a16:creationId xmlns:a16="http://schemas.microsoft.com/office/drawing/2014/main" id="{995D7E2C-1CE0-CA4B-B5EB-CC9B5A21D5FC}"/>
              </a:ext>
            </a:extLst>
          </p:cNvPr>
          <p:cNvSpPr txBox="1"/>
          <p:nvPr/>
        </p:nvSpPr>
        <p:spPr>
          <a:xfrm>
            <a:off x="2362200" y="5026224"/>
            <a:ext cx="646716" cy="307777"/>
          </a:xfrm>
          <a:prstGeom prst="rect">
            <a:avLst/>
          </a:prstGeom>
          <a:noFill/>
        </p:spPr>
        <p:txBody>
          <a:bodyPr wrap="square" rtlCol="0">
            <a:spAutoFit/>
          </a:bodyPr>
          <a:lstStyle/>
          <a:p>
            <a:pPr algn="ctr"/>
            <a:r>
              <a:rPr lang="x-none" sz="1400" b="1" dirty="0">
                <a:solidFill>
                  <a:prstClr val="white"/>
                </a:solidFill>
                <a:latin typeface="Arial" panose="020B0604020202020204" pitchFamily="34" charset="0"/>
                <a:cs typeface="Arial" panose="020B0604020202020204" pitchFamily="34" charset="0"/>
              </a:rPr>
              <a:t>Lipit</a:t>
            </a:r>
          </a:p>
        </p:txBody>
      </p:sp>
      <p:sp>
        <p:nvSpPr>
          <p:cNvPr id="265" name="TextBox 264">
            <a:extLst>
              <a:ext uri="{FF2B5EF4-FFF2-40B4-BE49-F238E27FC236}">
                <a16:creationId xmlns:a16="http://schemas.microsoft.com/office/drawing/2014/main" id="{853E433E-6B28-854C-AA3A-EB658CBA619B}"/>
              </a:ext>
            </a:extLst>
          </p:cNvPr>
          <p:cNvSpPr txBox="1"/>
          <p:nvPr/>
        </p:nvSpPr>
        <p:spPr>
          <a:xfrm>
            <a:off x="2724641" y="6034573"/>
            <a:ext cx="966761" cy="307777"/>
          </a:xfrm>
          <a:prstGeom prst="rect">
            <a:avLst/>
          </a:prstGeom>
          <a:noFill/>
        </p:spPr>
        <p:txBody>
          <a:bodyPr wrap="square" rtlCol="0">
            <a:spAutoFit/>
          </a:bodyPr>
          <a:lstStyle/>
          <a:p>
            <a:pPr algn="ctr"/>
            <a:r>
              <a:rPr lang="x-none" sz="1400" b="1" dirty="0">
                <a:solidFill>
                  <a:prstClr val="white"/>
                </a:solidFill>
                <a:latin typeface="Arial" panose="020B0604020202020204" pitchFamily="34" charset="0"/>
                <a:cs typeface="Arial" panose="020B0604020202020204" pitchFamily="34" charset="0"/>
              </a:rPr>
              <a:t>Protein</a:t>
            </a:r>
          </a:p>
        </p:txBody>
      </p:sp>
      <p:sp>
        <p:nvSpPr>
          <p:cNvPr id="266" name="TextBox 265">
            <a:extLst>
              <a:ext uri="{FF2B5EF4-FFF2-40B4-BE49-F238E27FC236}">
                <a16:creationId xmlns:a16="http://schemas.microsoft.com/office/drawing/2014/main" id="{1D855615-D8A5-AF46-9D11-B7042CDD22E8}"/>
              </a:ext>
            </a:extLst>
          </p:cNvPr>
          <p:cNvSpPr txBox="1"/>
          <p:nvPr/>
        </p:nvSpPr>
        <p:spPr>
          <a:xfrm>
            <a:off x="3380728" y="4419601"/>
            <a:ext cx="646716" cy="307777"/>
          </a:xfrm>
          <a:prstGeom prst="rect">
            <a:avLst/>
          </a:prstGeom>
          <a:noFill/>
        </p:spPr>
        <p:txBody>
          <a:bodyPr wrap="square" rtlCol="0">
            <a:spAutoFit/>
          </a:bodyPr>
          <a:lstStyle/>
          <a:p>
            <a:pPr algn="ctr"/>
            <a:r>
              <a:rPr lang="x-none" sz="1400" b="1" dirty="0">
                <a:solidFill>
                  <a:prstClr val="white"/>
                </a:solidFill>
                <a:latin typeface="Arial" panose="020B0604020202020204" pitchFamily="34" charset="0"/>
                <a:cs typeface="Arial" panose="020B0604020202020204" pitchFamily="34" charset="0"/>
              </a:rPr>
              <a:t>Virus</a:t>
            </a:r>
          </a:p>
        </p:txBody>
      </p:sp>
      <p:sp>
        <p:nvSpPr>
          <p:cNvPr id="267" name="TextBox 266">
            <a:extLst>
              <a:ext uri="{FF2B5EF4-FFF2-40B4-BE49-F238E27FC236}">
                <a16:creationId xmlns:a16="http://schemas.microsoft.com/office/drawing/2014/main" id="{D02E142F-CAF2-EE4B-BAB9-67FF94D66845}"/>
              </a:ext>
            </a:extLst>
          </p:cNvPr>
          <p:cNvSpPr txBox="1"/>
          <p:nvPr/>
        </p:nvSpPr>
        <p:spPr>
          <a:xfrm>
            <a:off x="4176073" y="4476143"/>
            <a:ext cx="709722" cy="523220"/>
          </a:xfrm>
          <a:prstGeom prst="rect">
            <a:avLst/>
          </a:prstGeom>
          <a:noFill/>
        </p:spPr>
        <p:txBody>
          <a:bodyPr wrap="square" rtlCol="0">
            <a:spAutoFit/>
          </a:bodyPr>
          <a:lstStyle/>
          <a:p>
            <a:pPr algn="ctr"/>
            <a:r>
              <a:rPr lang="x-none" sz="1400" b="1" dirty="0">
                <a:solidFill>
                  <a:prstClr val="white"/>
                </a:solidFill>
                <a:latin typeface="Arial" panose="020B0604020202020204" pitchFamily="34" charset="0"/>
                <a:cs typeface="Arial" panose="020B0604020202020204" pitchFamily="34" charset="0"/>
              </a:rPr>
              <a:t>Lục lạp</a:t>
            </a:r>
          </a:p>
        </p:txBody>
      </p:sp>
      <p:sp>
        <p:nvSpPr>
          <p:cNvPr id="268" name="TextBox 267">
            <a:extLst>
              <a:ext uri="{FF2B5EF4-FFF2-40B4-BE49-F238E27FC236}">
                <a16:creationId xmlns:a16="http://schemas.microsoft.com/office/drawing/2014/main" id="{21931E3D-0951-C04B-AD89-1C0529492EE7}"/>
              </a:ext>
            </a:extLst>
          </p:cNvPr>
          <p:cNvSpPr txBox="1"/>
          <p:nvPr/>
        </p:nvSpPr>
        <p:spPr>
          <a:xfrm>
            <a:off x="4427924" y="5831167"/>
            <a:ext cx="817836" cy="523220"/>
          </a:xfrm>
          <a:prstGeom prst="rect">
            <a:avLst/>
          </a:prstGeom>
          <a:noFill/>
        </p:spPr>
        <p:txBody>
          <a:bodyPr wrap="square" rtlCol="0">
            <a:spAutoFit/>
          </a:bodyPr>
          <a:lstStyle/>
          <a:p>
            <a:pPr algn="ctr"/>
            <a:r>
              <a:rPr lang="x-none" sz="1400" b="1" dirty="0">
                <a:solidFill>
                  <a:prstClr val="white"/>
                </a:solidFill>
                <a:latin typeface="Arial" panose="020B0604020202020204" pitchFamily="34" charset="0"/>
                <a:cs typeface="Arial" panose="020B0604020202020204" pitchFamily="34" charset="0"/>
              </a:rPr>
              <a:t>Vi khuẩn</a:t>
            </a:r>
          </a:p>
        </p:txBody>
      </p:sp>
      <p:sp>
        <p:nvSpPr>
          <p:cNvPr id="269" name="TextBox 268">
            <a:extLst>
              <a:ext uri="{FF2B5EF4-FFF2-40B4-BE49-F238E27FC236}">
                <a16:creationId xmlns:a16="http://schemas.microsoft.com/office/drawing/2014/main" id="{305E204A-6544-9C41-ACE2-DF08B50A948B}"/>
              </a:ext>
            </a:extLst>
          </p:cNvPr>
          <p:cNvSpPr txBox="1"/>
          <p:nvPr/>
        </p:nvSpPr>
        <p:spPr>
          <a:xfrm>
            <a:off x="6139566" y="4659240"/>
            <a:ext cx="738233" cy="523220"/>
          </a:xfrm>
          <a:prstGeom prst="rect">
            <a:avLst/>
          </a:prstGeom>
          <a:noFill/>
        </p:spPr>
        <p:txBody>
          <a:bodyPr wrap="square" rtlCol="0">
            <a:spAutoFit/>
          </a:bodyPr>
          <a:lstStyle/>
          <a:p>
            <a:pPr algn="ctr"/>
            <a:r>
              <a:rPr lang="x-none" sz="1400" b="1" dirty="0">
                <a:solidFill>
                  <a:prstClr val="white"/>
                </a:solidFill>
                <a:latin typeface="Arial" panose="020B0604020202020204" pitchFamily="34" charset="0"/>
                <a:cs typeface="Arial" panose="020B0604020202020204" pitchFamily="34" charset="0"/>
              </a:rPr>
              <a:t>Trứng cá</a:t>
            </a:r>
          </a:p>
        </p:txBody>
      </p:sp>
      <p:sp>
        <p:nvSpPr>
          <p:cNvPr id="271" name="TextBox 270">
            <a:extLst>
              <a:ext uri="{FF2B5EF4-FFF2-40B4-BE49-F238E27FC236}">
                <a16:creationId xmlns:a16="http://schemas.microsoft.com/office/drawing/2014/main" id="{220CFF03-3790-BE42-8B0A-B23EB55647BB}"/>
              </a:ext>
            </a:extLst>
          </p:cNvPr>
          <p:cNvSpPr txBox="1"/>
          <p:nvPr/>
        </p:nvSpPr>
        <p:spPr>
          <a:xfrm>
            <a:off x="8039163" y="5936863"/>
            <a:ext cx="780436" cy="307777"/>
          </a:xfrm>
          <a:prstGeom prst="rect">
            <a:avLst/>
          </a:prstGeom>
          <a:noFill/>
        </p:spPr>
        <p:txBody>
          <a:bodyPr wrap="square" rtlCol="0">
            <a:spAutoFit/>
          </a:bodyPr>
          <a:lstStyle/>
          <a:p>
            <a:pPr algn="ctr"/>
            <a:r>
              <a:rPr lang="x-none" sz="1400" b="1" dirty="0">
                <a:solidFill>
                  <a:prstClr val="white"/>
                </a:solidFill>
                <a:latin typeface="Arial" panose="020B0604020202020204" pitchFamily="34" charset="0"/>
                <a:cs typeface="Arial" panose="020B0604020202020204" pitchFamily="34" charset="0"/>
              </a:rPr>
              <a:t>Người</a:t>
            </a:r>
          </a:p>
        </p:txBody>
      </p:sp>
      <p:sp>
        <p:nvSpPr>
          <p:cNvPr id="272" name="TextBox 271">
            <a:extLst>
              <a:ext uri="{FF2B5EF4-FFF2-40B4-BE49-F238E27FC236}">
                <a16:creationId xmlns:a16="http://schemas.microsoft.com/office/drawing/2014/main" id="{6A8BF086-A6E3-854E-A0D1-F5BC58D742ED}"/>
              </a:ext>
            </a:extLst>
          </p:cNvPr>
          <p:cNvSpPr txBox="1"/>
          <p:nvPr/>
        </p:nvSpPr>
        <p:spPr>
          <a:xfrm>
            <a:off x="8763000" y="5877580"/>
            <a:ext cx="646716" cy="738664"/>
          </a:xfrm>
          <a:prstGeom prst="rect">
            <a:avLst/>
          </a:prstGeom>
          <a:noFill/>
        </p:spPr>
        <p:txBody>
          <a:bodyPr wrap="square" rtlCol="0">
            <a:spAutoFit/>
          </a:bodyPr>
          <a:lstStyle/>
          <a:p>
            <a:pPr algn="ctr"/>
            <a:r>
              <a:rPr lang="x-none" sz="1400" b="1" dirty="0">
                <a:solidFill>
                  <a:prstClr val="white"/>
                </a:solidFill>
                <a:latin typeface="Arial" panose="020B0604020202020204" pitchFamily="34" charset="0"/>
                <a:cs typeface="Arial" panose="020B0604020202020204" pitchFamily="34" charset="0"/>
              </a:rPr>
              <a:t>Cá voi xanh</a:t>
            </a:r>
          </a:p>
        </p:txBody>
      </p:sp>
      <p:sp>
        <p:nvSpPr>
          <p:cNvPr id="273" name="TextBox 272">
            <a:extLst>
              <a:ext uri="{FF2B5EF4-FFF2-40B4-BE49-F238E27FC236}">
                <a16:creationId xmlns:a16="http://schemas.microsoft.com/office/drawing/2014/main" id="{DA4CB1B1-6444-B84B-AC51-A335B222416E}"/>
              </a:ext>
            </a:extLst>
          </p:cNvPr>
          <p:cNvSpPr txBox="1"/>
          <p:nvPr/>
        </p:nvSpPr>
        <p:spPr>
          <a:xfrm>
            <a:off x="9296401" y="5665240"/>
            <a:ext cx="1452663" cy="523220"/>
          </a:xfrm>
          <a:prstGeom prst="rect">
            <a:avLst/>
          </a:prstGeom>
          <a:noFill/>
        </p:spPr>
        <p:txBody>
          <a:bodyPr wrap="square" rtlCol="0">
            <a:spAutoFit/>
          </a:bodyPr>
          <a:lstStyle/>
          <a:p>
            <a:pPr algn="ctr"/>
            <a:r>
              <a:rPr lang="x-none" sz="1400" b="1" dirty="0">
                <a:solidFill>
                  <a:prstClr val="white"/>
                </a:solidFill>
                <a:latin typeface="Arial" panose="020B0604020202020204" pitchFamily="34" charset="0"/>
                <a:cs typeface="Arial" panose="020B0604020202020204" pitchFamily="34" charset="0"/>
              </a:rPr>
              <a:t>Cây thông gỗ đỏ khổng lồ</a:t>
            </a:r>
          </a:p>
        </p:txBody>
      </p:sp>
      <p:sp>
        <p:nvSpPr>
          <p:cNvPr id="293" name="Rectangle 292">
            <a:extLst>
              <a:ext uri="{FF2B5EF4-FFF2-40B4-BE49-F238E27FC236}">
                <a16:creationId xmlns:a16="http://schemas.microsoft.com/office/drawing/2014/main" id="{9A6D265F-D9F0-9B4B-8DDA-177FE62E044B}"/>
              </a:ext>
            </a:extLst>
          </p:cNvPr>
          <p:cNvSpPr/>
          <p:nvPr/>
        </p:nvSpPr>
        <p:spPr>
          <a:xfrm>
            <a:off x="5194879" y="3280336"/>
            <a:ext cx="1780832" cy="529664"/>
          </a:xfrm>
          <a:prstGeom prst="rect">
            <a:avLst/>
          </a:prstGeom>
          <a:solidFill>
            <a:schemeClr val="accent4">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x-none" sz="1600" dirty="0">
                <a:solidFill>
                  <a:prstClr val="black"/>
                </a:solidFill>
                <a:latin typeface="Arial" panose="020B0604020202020204" pitchFamily="34" charset="0"/>
                <a:cs typeface="Arial" panose="020B0604020202020204" pitchFamily="34" charset="0"/>
              </a:rPr>
              <a:t>Tế bào động vật và thực vật</a:t>
            </a:r>
          </a:p>
        </p:txBody>
      </p:sp>
      <p:sp>
        <p:nvSpPr>
          <p:cNvPr id="294" name="Left-Right Arrow 293">
            <a:extLst>
              <a:ext uri="{FF2B5EF4-FFF2-40B4-BE49-F238E27FC236}">
                <a16:creationId xmlns:a16="http://schemas.microsoft.com/office/drawing/2014/main" id="{EA6F9FC5-8C46-7C4A-855C-5D73F46902E2}"/>
              </a:ext>
            </a:extLst>
          </p:cNvPr>
          <p:cNvSpPr/>
          <p:nvPr/>
        </p:nvSpPr>
        <p:spPr>
          <a:xfrm>
            <a:off x="2061019" y="2667001"/>
            <a:ext cx="3853762" cy="519183"/>
          </a:xfrm>
          <a:prstGeom prst="leftRightArrow">
            <a:avLst/>
          </a:prstGeom>
          <a:solidFill>
            <a:srgbClr val="FF8BF4"/>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x-none" sz="1400" dirty="0">
                <a:solidFill>
                  <a:prstClr val="black"/>
                </a:solidFill>
                <a:latin typeface="Arial" panose="020B0604020202020204" pitchFamily="34" charset="0"/>
                <a:cs typeface="Arial" panose="020B0604020202020204" pitchFamily="34" charset="0"/>
              </a:rPr>
              <a:t>Kính hiển vi điện tử</a:t>
            </a:r>
          </a:p>
        </p:txBody>
      </p:sp>
      <p:sp>
        <p:nvSpPr>
          <p:cNvPr id="312" name="Left-Right Arrow 311">
            <a:extLst>
              <a:ext uri="{FF2B5EF4-FFF2-40B4-BE49-F238E27FC236}">
                <a16:creationId xmlns:a16="http://schemas.microsoft.com/office/drawing/2014/main" id="{E9168FFC-A88F-C144-8053-A5BF6824522B}"/>
              </a:ext>
            </a:extLst>
          </p:cNvPr>
          <p:cNvSpPr/>
          <p:nvPr/>
        </p:nvSpPr>
        <p:spPr>
          <a:xfrm>
            <a:off x="4091621" y="2224018"/>
            <a:ext cx="2813760" cy="519183"/>
          </a:xfrm>
          <a:prstGeom prst="leftRightArrow">
            <a:avLst/>
          </a:prstGeom>
          <a:solidFill>
            <a:srgbClr val="FFFF00"/>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x-none" sz="1400" dirty="0">
                <a:solidFill>
                  <a:prstClr val="black"/>
                </a:solidFill>
                <a:latin typeface="Arial" panose="020B0604020202020204" pitchFamily="34" charset="0"/>
                <a:cs typeface="Arial" panose="020B0604020202020204" pitchFamily="34" charset="0"/>
              </a:rPr>
              <a:t>Kính hiển vi quang học</a:t>
            </a:r>
          </a:p>
        </p:txBody>
      </p:sp>
      <p:sp>
        <p:nvSpPr>
          <p:cNvPr id="313" name="Left-Right Arrow 312">
            <a:extLst>
              <a:ext uri="{FF2B5EF4-FFF2-40B4-BE49-F238E27FC236}">
                <a16:creationId xmlns:a16="http://schemas.microsoft.com/office/drawing/2014/main" id="{389303D8-7836-9D4D-890F-307E6EF8F30E}"/>
              </a:ext>
            </a:extLst>
          </p:cNvPr>
          <p:cNvSpPr/>
          <p:nvPr/>
        </p:nvSpPr>
        <p:spPr>
          <a:xfrm>
            <a:off x="5882348" y="1797822"/>
            <a:ext cx="4544325" cy="519183"/>
          </a:xfrm>
          <a:prstGeom prst="leftRightArrow">
            <a:avLst/>
          </a:prstGeom>
          <a:solidFill>
            <a:srgbClr val="69F1F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x-none" sz="1400" dirty="0">
                <a:solidFill>
                  <a:prstClr val="black"/>
                </a:solidFill>
                <a:latin typeface="Arial" panose="020B0604020202020204" pitchFamily="34" charset="0"/>
                <a:cs typeface="Arial" panose="020B0604020202020204" pitchFamily="34" charset="0"/>
              </a:rPr>
              <a:t>Mắt thường</a:t>
            </a:r>
          </a:p>
        </p:txBody>
      </p:sp>
      <p:pic>
        <p:nvPicPr>
          <p:cNvPr id="2" name="Picture 2" descr="Nước - Wikiwand">
            <a:extLst>
              <a:ext uri="{FF2B5EF4-FFF2-40B4-BE49-F238E27FC236}">
                <a16:creationId xmlns:a16="http://schemas.microsoft.com/office/drawing/2014/main" id="{B797F6F2-9217-A74C-9702-F10700F381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662" t="20861" r="19836" b="24063"/>
          <a:stretch/>
        </p:blipFill>
        <p:spPr bwMode="auto">
          <a:xfrm>
            <a:off x="2105974" y="5329206"/>
            <a:ext cx="567277" cy="5413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Tìm hiểu về chất béo">
            <a:extLst>
              <a:ext uri="{FF2B5EF4-FFF2-40B4-BE49-F238E27FC236}">
                <a16:creationId xmlns:a16="http://schemas.microsoft.com/office/drawing/2014/main" id="{67705578-6C00-B64E-904E-BE0DD126A4E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954" b="92570" l="8023" r="95989">
                        <a14:foregroundMark x1="50143" y1="9907" x2="50143" y2="9907"/>
                        <a14:foregroundMark x1="58166" y1="5263" x2="58166" y2="9598"/>
                        <a14:foregroundMark x1="89398" y1="16409" x2="93983" y2="21053"/>
                        <a14:foregroundMark x1="95989" y1="20743" x2="41547" y2="22910"/>
                        <a14:foregroundMark x1="41547" y1="22910" x2="41547" y2="22910"/>
                        <a14:foregroundMark x1="35244" y1="92879" x2="38109" y2="84830"/>
                        <a14:foregroundMark x1="15759" y1="64396" x2="15759" y2="69969"/>
                        <a14:foregroundMark x1="8023" y1="60681" x2="8023" y2="60681"/>
                        <a14:foregroundMark x1="67908" y1="56656" x2="28080" y2="58514"/>
                        <a14:foregroundMark x1="21490" y1="67492" x2="21203" y2="75542"/>
                        <a14:foregroundMark x1="21490" y1="76471" x2="34670" y2="80186"/>
                      </a14:backgroundRemoval>
                    </a14:imgEffect>
                  </a14:imgLayer>
                </a14:imgProps>
              </a:ext>
              <a:ext uri="{28A0092B-C50C-407E-A947-70E740481C1C}">
                <a14:useLocalDpi xmlns:a14="http://schemas.microsoft.com/office/drawing/2010/main" val="0"/>
              </a:ext>
            </a:extLst>
          </a:blip>
          <a:srcRect/>
          <a:stretch>
            <a:fillRect/>
          </a:stretch>
        </p:blipFill>
        <p:spPr bwMode="auto">
          <a:xfrm>
            <a:off x="2409051" y="4374250"/>
            <a:ext cx="678868" cy="69620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HA-NEWS: AI của DeepMind giải thành công phần lớn cấu trúc protein">
            <a:extLst>
              <a:ext uri="{FF2B5EF4-FFF2-40B4-BE49-F238E27FC236}">
                <a16:creationId xmlns:a16="http://schemas.microsoft.com/office/drawing/2014/main" id="{3CF08EBA-F404-7647-97FB-2AE06568598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476" t="6620" r="5873" b="911"/>
          <a:stretch/>
        </p:blipFill>
        <p:spPr bwMode="auto">
          <a:xfrm>
            <a:off x="2735112" y="5305540"/>
            <a:ext cx="968975" cy="76666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Bµi 44: Sù nh©n lªn cña Virut trong tÕ bµo bÖnh AIDS">
            <a:extLst>
              <a:ext uri="{FF2B5EF4-FFF2-40B4-BE49-F238E27FC236}">
                <a16:creationId xmlns:a16="http://schemas.microsoft.com/office/drawing/2014/main" id="{0D952E80-46E3-A74A-BA51-C0609720227C}"/>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245" r="18461"/>
          <a:stretch/>
        </p:blipFill>
        <p:spPr bwMode="auto">
          <a:xfrm>
            <a:off x="3356312" y="3724316"/>
            <a:ext cx="693110" cy="77148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Trong các yếu tố cấu tạo sau đây, yếu tố nào có chứa diệp lục và">
            <a:extLst>
              <a:ext uri="{FF2B5EF4-FFF2-40B4-BE49-F238E27FC236}">
                <a16:creationId xmlns:a16="http://schemas.microsoft.com/office/drawing/2014/main" id="{904D95A8-D692-5041-B521-E9234BD6EB30}"/>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3659" b="92276" l="9910" r="94775">
                        <a14:foregroundMark x1="58018" y1="6504" x2="65045" y2="7520"/>
                        <a14:foregroundMark x1="65045" y1="7520" x2="71712" y2="11789"/>
                        <a14:foregroundMark x1="71712" y1="11789" x2="71712" y2="11789"/>
                        <a14:foregroundMark x1="86486" y1="39024" x2="86306" y2="55894"/>
                        <a14:foregroundMark x1="94713" y1="48577" x2="94595" y2="57114"/>
                        <a14:foregroundMark x1="94775" y1="44106" x2="94767" y2="44666"/>
                        <a14:foregroundMark x1="38739" y1="65854" x2="63063" y2="66667"/>
                        <a14:foregroundMark x1="32793" y1="58943" x2="32793" y2="62805"/>
                        <a14:foregroundMark x1="62342" y1="3659" x2="56757" y2="8130"/>
                        <a14:foregroundMark x1="56757" y1="8130" x2="54054" y2="21545"/>
                        <a14:foregroundMark x1="60901" y1="3862" x2="55676" y2="8943"/>
                        <a14:foregroundMark x1="55676" y1="8943" x2="54054" y2="19309"/>
                        <a14:foregroundMark x1="43604" y1="92073" x2="52793" y2="92276"/>
                        <a14:foregroundMark x1="52793" y1="92276" x2="70631" y2="89228"/>
                        <a14:backgroundMark x1="96937" y1="43699" x2="97838" y2="46138"/>
                        <a14:backgroundMark x1="97658" y1="46545" x2="97658" y2="48577"/>
                        <a14:backgroundMark x1="98559" y1="55488" x2="97658" y2="63618"/>
                        <a14:backgroundMark x1="97658" y1="60569" x2="97658" y2="62195"/>
                        <a14:backgroundMark x1="97658" y1="59146" x2="97658" y2="60163"/>
                      </a14:backgroundRemoval>
                    </a14:imgEffect>
                  </a14:imgLayer>
                </a14:imgProps>
              </a:ext>
              <a:ext uri="{28A0092B-C50C-407E-A947-70E740481C1C}">
                <a14:useLocalDpi xmlns:a14="http://schemas.microsoft.com/office/drawing/2010/main" val="0"/>
              </a:ext>
            </a:extLst>
          </a:blip>
          <a:srcRect l="27706"/>
          <a:stretch/>
        </p:blipFill>
        <p:spPr bwMode="auto">
          <a:xfrm>
            <a:off x="4198052" y="3702778"/>
            <a:ext cx="646717" cy="79302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hế nào là vi khuẩn kỵ khí? | Vinmec">
            <a:extLst>
              <a:ext uri="{FF2B5EF4-FFF2-40B4-BE49-F238E27FC236}">
                <a16:creationId xmlns:a16="http://schemas.microsoft.com/office/drawing/2014/main" id="{31462637-BC7D-9D4C-8782-8814386474C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89885" y="5114811"/>
            <a:ext cx="954472" cy="67525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động vật png | PNGEgg">
            <a:extLst>
              <a:ext uri="{FF2B5EF4-FFF2-40B4-BE49-F238E27FC236}">
                <a16:creationId xmlns:a16="http://schemas.microsoft.com/office/drawing/2014/main" id="{AED3B63F-9A62-5A4A-9A0A-C0053A69BABA}"/>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046" b="94253" l="7184" r="89943">
                        <a14:foregroundMark x1="34195" y1="9195" x2="50000" y2="9579"/>
                        <a14:foregroundMark x1="50575" y1="11877" x2="49425" y2="12261"/>
                        <a14:foregroundMark x1="52586" y1="12261" x2="48276" y2="11877"/>
                        <a14:foregroundMark x1="8046" y1="47510" x2="8621" y2="57471"/>
                        <a14:foregroundMark x1="10632" y1="63602" x2="40805" y2="85441"/>
                        <a14:foregroundMark x1="40805" y1="85441" x2="51437" y2="87356"/>
                        <a14:foregroundMark x1="51437" y1="87356" x2="64368" y2="86973"/>
                        <a14:foregroundMark x1="64368" y1="86973" x2="85057" y2="75862"/>
                        <a14:foregroundMark x1="85057" y1="75862" x2="85920" y2="74713"/>
                        <a14:foregroundMark x1="13506" y1="71264" x2="23276" y2="81609"/>
                        <a14:foregroundMark x1="23276" y1="81609" x2="50287" y2="89272"/>
                        <a14:foregroundMark x1="50287" y1="89272" x2="63218" y2="89655"/>
                        <a14:foregroundMark x1="7471" y1="51341" x2="9195" y2="62452"/>
                        <a14:foregroundMark x1="48276" y1="89655" x2="61494" y2="90038"/>
                        <a14:foregroundMark x1="61494" y1="90038" x2="72989" y2="86207"/>
                        <a14:foregroundMark x1="72989" y1="86207" x2="75287" y2="83525"/>
                        <a14:foregroundMark x1="54310" y1="94253" x2="49425" y2="93870"/>
                        <a14:foregroundMark x1="8046" y1="61686" x2="7471" y2="49425"/>
                        <a14:foregroundMark x1="34483" y1="8046" x2="52586" y2="8429"/>
                      </a14:backgroundRemoval>
                    </a14:imgEffect>
                  </a14:imgLayer>
                </a14:imgProps>
              </a:ext>
              <a:ext uri="{28A0092B-C50C-407E-A947-70E740481C1C}">
                <a14:useLocalDpi xmlns:a14="http://schemas.microsoft.com/office/drawing/2010/main" val="0"/>
              </a:ext>
            </a:extLst>
          </a:blip>
          <a:srcRect/>
          <a:stretch>
            <a:fillRect/>
          </a:stretch>
        </p:blipFill>
        <p:spPr bwMode="auto">
          <a:xfrm>
            <a:off x="5029201" y="3835676"/>
            <a:ext cx="880167" cy="66012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8" descr="Không bào là gì? Cấu trúc và chức năng của không bào">
            <a:extLst>
              <a:ext uri="{FF2B5EF4-FFF2-40B4-BE49-F238E27FC236}">
                <a16:creationId xmlns:a16="http://schemas.microsoft.com/office/drawing/2014/main" id="{2B42C8A3-8B8E-B042-970A-9D554B977998}"/>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15579" t="13116" r="9778" b="9728"/>
          <a:stretch/>
        </p:blipFill>
        <p:spPr bwMode="auto">
          <a:xfrm>
            <a:off x="5034425" y="4495800"/>
            <a:ext cx="874941" cy="66120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Tế bào tinh trùng và trứng sẽ được gắn mã vạch">
            <a:extLst>
              <a:ext uri="{FF2B5EF4-FFF2-40B4-BE49-F238E27FC236}">
                <a16:creationId xmlns:a16="http://schemas.microsoft.com/office/drawing/2014/main" id="{9FE5D41F-7054-EB40-9D02-5CC67B7F5AD2}"/>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10000" b="90000" l="10000" r="90000">
                        <a14:backgroundMark x1="67767" y1="14246" x2="61478" y2="13128"/>
                        <a14:backgroundMark x1="61478" y1="13128" x2="56132" y2="18436"/>
                        <a14:backgroundMark x1="56132" y1="18436" x2="49528" y2="37151"/>
                        <a14:backgroundMark x1="49528" y1="37151" x2="48270" y2="47765"/>
                        <a14:backgroundMark x1="48270" y1="47765" x2="49214" y2="56704"/>
                        <a14:backgroundMark x1="66981" y1="11453" x2="79088" y2="15922"/>
                        <a14:backgroundMark x1="79088" y1="15922" x2="83962" y2="23743"/>
                        <a14:backgroundMark x1="83962" y1="23743" x2="86635" y2="33520"/>
                        <a14:backgroundMark x1="86635" y1="33520" x2="86950" y2="37709"/>
                        <a14:backgroundMark x1="87264" y1="39385" x2="87107" y2="62570"/>
                        <a14:backgroundMark x1="87107" y1="62570" x2="78459" y2="77654"/>
                        <a14:backgroundMark x1="78459" y1="77654" x2="73742" y2="82682"/>
                      </a14:backgroundRemoval>
                    </a14:imgEffect>
                  </a14:imgLayer>
                </a14:imgProps>
              </a:ext>
              <a:ext uri="{28A0092B-C50C-407E-A947-70E740481C1C}">
                <a14:useLocalDpi xmlns:a14="http://schemas.microsoft.com/office/drawing/2010/main" val="0"/>
              </a:ext>
            </a:extLst>
          </a:blip>
          <a:srcRect l="48595" t="11453" r="11114" b="17395"/>
          <a:stretch/>
        </p:blipFill>
        <p:spPr bwMode="auto">
          <a:xfrm>
            <a:off x="6234681" y="4080937"/>
            <a:ext cx="571387" cy="56799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4" descr="Wallpaper | Imágenes de pájaro, Pájaros bonitos, Colibrís">
            <a:extLst>
              <a:ext uri="{FF2B5EF4-FFF2-40B4-BE49-F238E27FC236}">
                <a16:creationId xmlns:a16="http://schemas.microsoft.com/office/drawing/2014/main" id="{86112E5E-9D1A-594E-9784-FAB2B504F78E}"/>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t="32430" b="32818"/>
          <a:stretch/>
        </p:blipFill>
        <p:spPr bwMode="auto">
          <a:xfrm>
            <a:off x="6781801" y="4267201"/>
            <a:ext cx="1388285" cy="85630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6" descr="Những cách mặc vest nam đẹp, chuẩn như soái ca">
            <a:extLst>
              <a:ext uri="{FF2B5EF4-FFF2-40B4-BE49-F238E27FC236}">
                <a16:creationId xmlns:a16="http://schemas.microsoft.com/office/drawing/2014/main" id="{6E70E618-6989-E240-BF4A-2CE99FFB8BB3}"/>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3125" b="98500" l="10000" r="90000">
                        <a14:foregroundMark x1="50333" y1="5375" x2="50333" y2="32000"/>
                        <a14:foregroundMark x1="47333" y1="3125" x2="55333" y2="5375"/>
                        <a14:foregroundMark x1="43667" y1="88125" x2="44333" y2="94500"/>
                        <a14:foregroundMark x1="51000" y1="90625" x2="52500" y2="98500"/>
                        <a14:backgroundMark x1="60000" y1="32125" x2="60500" y2="33875"/>
                      </a14:backgroundRemoval>
                    </a14:imgEffect>
                  </a14:imgLayer>
                </a14:imgProps>
              </a:ext>
              <a:ext uri="{28A0092B-C50C-407E-A947-70E740481C1C}">
                <a14:useLocalDpi xmlns:a14="http://schemas.microsoft.com/office/drawing/2010/main" val="0"/>
              </a:ext>
            </a:extLst>
          </a:blip>
          <a:srcRect/>
          <a:stretch>
            <a:fillRect/>
          </a:stretch>
        </p:blipFill>
        <p:spPr bwMode="auto">
          <a:xfrm>
            <a:off x="7883405" y="4526212"/>
            <a:ext cx="1091953" cy="14559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0" descr="Cận cảnh cá voi xanh 170 tấn lớn nhất hành tinh - HỘI KỶ LỤC GIA VIỆT NAM -  TỔ CHỨC KỶ LỤC VIỆT NAM(VIETKINGS)">
            <a:extLst>
              <a:ext uri="{FF2B5EF4-FFF2-40B4-BE49-F238E27FC236}">
                <a16:creationId xmlns:a16="http://schemas.microsoft.com/office/drawing/2014/main" id="{999BAEE7-6369-654D-9E99-5FBD37E56803}"/>
              </a:ext>
            </a:extLst>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6641" b="89844" l="9971" r="89443">
                        <a14:foregroundMark x1="52493" y1="8008" x2="48974" y2="12109"/>
                        <a14:foregroundMark x1="58065" y1="25781" x2="61290" y2="29688"/>
                        <a14:foregroundMark x1="59824" y1="27539" x2="62463" y2="31445"/>
                        <a14:foregroundMark x1="58944" y1="25781" x2="61877" y2="30469"/>
                        <a14:foregroundMark x1="59238" y1="26367" x2="61290" y2="30469"/>
                        <a14:foregroundMark x1="60411" y1="28125" x2="61877" y2="30859"/>
                        <a14:foregroundMark x1="58065" y1="25586" x2="63050" y2="32813"/>
                        <a14:foregroundMark x1="63050" y1="32813" x2="64223" y2="41016"/>
                        <a14:foregroundMark x1="64223" y1="41016" x2="64223" y2="41016"/>
                        <a14:foregroundMark x1="55132" y1="6641" x2="53079" y2="8008"/>
                        <a14:foregroundMark x1="45190" y1="58274" x2="46334" y2="59375"/>
                        <a14:foregroundMark x1="46009" y1="58176" x2="46921" y2="58594"/>
                        <a14:foregroundMark x1="45381" y1="58252" x2="46041" y2="58984"/>
                        <a14:foregroundMark x1="69743" y1="62193" x2="65982" y2="65039"/>
                        <a14:foregroundMark x1="73900" y1="59570" x2="73738" y2="60272"/>
                        <a14:foregroundMark x1="47507" y1="65820" x2="44282" y2="80664"/>
                        <a14:foregroundMark x1="44282" y1="80664" x2="46334" y2="83008"/>
                        <a14:backgroundMark x1="75660" y1="60742" x2="74194" y2="63281"/>
                        <a14:backgroundMark x1="41349" y1="54297" x2="42522" y2="58594"/>
                      </a14:backgroundRemoval>
                    </a14:imgEffect>
                  </a14:imgLayer>
                </a14:imgProps>
              </a:ext>
              <a:ext uri="{28A0092B-C50C-407E-A947-70E740481C1C}">
                <a14:useLocalDpi xmlns:a14="http://schemas.microsoft.com/office/drawing/2010/main" val="0"/>
              </a:ext>
            </a:extLst>
          </a:blip>
          <a:srcRect l="32816" r="19635" b="15011"/>
          <a:stretch/>
        </p:blipFill>
        <p:spPr bwMode="auto">
          <a:xfrm>
            <a:off x="8726398" y="3711993"/>
            <a:ext cx="791960" cy="2125341"/>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Những cây gỗ đỏ cổ xưa cao nhất thế giới - KhoaHoc.tv">
            <a:extLst>
              <a:ext uri="{FF2B5EF4-FFF2-40B4-BE49-F238E27FC236}">
                <a16:creationId xmlns:a16="http://schemas.microsoft.com/office/drawing/2014/main" id="{C5463173-17B1-854F-924A-B37766366B2A}"/>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9956" b="99561" l="9961" r="89941">
                        <a14:foregroundMark x1="45996" y1="29136" x2="45020" y2="35725"/>
                        <a14:foregroundMark x1="47949" y1="25769" x2="42969" y2="33089"/>
                        <a14:foregroundMark x1="42969" y1="33089" x2="39160" y2="45242"/>
                        <a14:foregroundMark x1="44629" y1="27526" x2="47070" y2="20498"/>
                        <a14:foregroundMark x1="47070" y1="20498" x2="47461" y2="20205"/>
                        <a14:foregroundMark x1="47461" y1="18594" x2="51855" y2="23865"/>
                        <a14:foregroundMark x1="51855" y1="23865" x2="53125" y2="28111"/>
                        <a14:foregroundMark x1="47168" y1="16837" x2="47852" y2="19473"/>
                        <a14:foregroundMark x1="47266" y1="16691" x2="48828" y2="17570"/>
                        <a14:foregroundMark x1="56055" y1="34407" x2="58887" y2="40117"/>
                        <a14:foregroundMark x1="59766" y1="40117" x2="58887" y2="42313"/>
                        <a14:foregroundMark x1="38379" y1="51830" x2="38965" y2="53587"/>
                        <a14:foregroundMark x1="41992" y1="55490" x2="42090" y2="56808"/>
                        <a14:foregroundMark x1="41992" y1="57394" x2="41309" y2="58126"/>
                        <a14:foregroundMark x1="41504" y1="86530" x2="38867" y2="99561"/>
                        <a14:foregroundMark x1="36133" y1="50366" x2="36133" y2="50366"/>
                        <a14:backgroundMark x1="45703" y1="15373" x2="37402" y2="33968"/>
                        <a14:backgroundMark x1="51563" y1="14495" x2="55566" y2="19766"/>
                        <a14:backgroundMark x1="55566" y1="19766" x2="57520" y2="27379"/>
                        <a14:backgroundMark x1="57520" y1="27379" x2="58301" y2="28551"/>
                        <a14:backgroundMark x1="57813" y1="75988" x2="60352" y2="89898"/>
                      </a14:backgroundRemoval>
                    </a14:imgEffect>
                  </a14:imgLayer>
                </a14:imgProps>
              </a:ext>
              <a:ext uri="{28A0092B-C50C-407E-A947-70E740481C1C}">
                <a14:useLocalDpi xmlns:a14="http://schemas.microsoft.com/office/drawing/2010/main" val="0"/>
              </a:ext>
            </a:extLst>
          </a:blip>
          <a:srcRect l="32827" t="13936" r="37031"/>
          <a:stretch/>
        </p:blipFill>
        <p:spPr bwMode="auto">
          <a:xfrm>
            <a:off x="9296400" y="2973947"/>
            <a:ext cx="822946" cy="2651046"/>
          </a:xfrm>
          <a:prstGeom prst="rect">
            <a:avLst/>
          </a:prstGeom>
          <a:noFill/>
          <a:extLst>
            <a:ext uri="{909E8E84-426E-40DD-AFC4-6F175D3DCCD1}">
              <a14:hiddenFill xmlns:a14="http://schemas.microsoft.com/office/drawing/2010/main">
                <a:solidFill>
                  <a:srgbClr val="FFFFFF"/>
                </a:solidFill>
              </a14:hiddenFill>
            </a:ext>
          </a:extLst>
        </p:spPr>
      </p:pic>
      <p:sp>
        <p:nvSpPr>
          <p:cNvPr id="185" name="Title 1"/>
          <p:cNvSpPr txBox="1">
            <a:spLocks/>
          </p:cNvSpPr>
          <p:nvPr/>
        </p:nvSpPr>
        <p:spPr>
          <a:xfrm>
            <a:off x="271463" y="144903"/>
            <a:ext cx="11595371" cy="944811"/>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20000"/>
              </a:lnSpc>
            </a:pPr>
            <a:r>
              <a:rPr lang="vi-VN" sz="2000" b="1" dirty="0">
                <a:solidFill>
                  <a:srgbClr val="FFFF00"/>
                </a:solidFill>
                <a:latin typeface="#9Slide03 Roboto Condensed" panose="02000000000000000000" pitchFamily="2" charset="0"/>
                <a:ea typeface="#9Slide03 Roboto Condensed" panose="02000000000000000000" pitchFamily="2" charset="0"/>
                <a:cs typeface="Times New Roman" panose="02020603050405020304" pitchFamily="18" charset="0"/>
              </a:rPr>
              <a:t>Quan sát kích thước tế bào vi khuẩn, tế bào động vật, tế bào thực vật trong hình 1</a:t>
            </a:r>
            <a:r>
              <a:rPr lang="en-US" sz="2000" b="1" dirty="0">
                <a:solidFill>
                  <a:srgbClr val="FFFF00"/>
                </a:solidFill>
                <a:latin typeface="#9Slide03 Roboto Condensed" panose="02000000000000000000" pitchFamily="2" charset="0"/>
                <a:ea typeface="#9Slide03 Roboto Condensed" panose="02000000000000000000" pitchFamily="2" charset="0"/>
                <a:cs typeface="Times New Roman" panose="02020603050405020304" pitchFamily="18" charset="0"/>
              </a:rPr>
              <a:t>8</a:t>
            </a:r>
            <a:r>
              <a:rPr lang="vi-VN" sz="2000" b="1" dirty="0">
                <a:solidFill>
                  <a:srgbClr val="FFFF00"/>
                </a:solidFill>
                <a:latin typeface="#9Slide03 Roboto Condensed" panose="02000000000000000000" pitchFamily="2" charset="0"/>
                <a:ea typeface="#9Slide03 Roboto Condensed" panose="02000000000000000000" pitchFamily="2" charset="0"/>
                <a:cs typeface="Times New Roman" panose="02020603050405020304" pitchFamily="18" charset="0"/>
              </a:rPr>
              <a:t>.2 và cho biết tế bào nào có thể quan sát bằng mắt thường, tế bào nào phải quan sát bằng kính hiển vi?</a:t>
            </a:r>
          </a:p>
        </p:txBody>
      </p:sp>
      <p:sp>
        <p:nvSpPr>
          <p:cNvPr id="186" name="Rectangle 185"/>
          <p:cNvSpPr/>
          <p:nvPr/>
        </p:nvSpPr>
        <p:spPr>
          <a:xfrm>
            <a:off x="2586545" y="6312487"/>
            <a:ext cx="6614808" cy="5098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i="1" dirty="0">
                <a:solidFill>
                  <a:srgbClr val="FF0000"/>
                </a:solidFill>
              </a:rPr>
              <a:t>Hình</a:t>
            </a:r>
            <a:r>
              <a:rPr lang="en-US" sz="1600" b="1" i="1" dirty="0">
                <a:solidFill>
                  <a:srgbClr val="FF0000"/>
                </a:solidFill>
              </a:rPr>
              <a:t> </a:t>
            </a:r>
            <a:r>
              <a:rPr lang="en-US" sz="1600" b="1" i="1" dirty="0">
                <a:solidFill>
                  <a:srgbClr val="FF0000"/>
                </a:solidFill>
                <a:latin typeface="Arial" panose="020B0604020202020204" pitchFamily="34" charset="0"/>
                <a:cs typeface="Arial" panose="020B0604020202020204" pitchFamily="34" charset="0"/>
              </a:rPr>
              <a:t>18.2</a:t>
            </a:r>
            <a:r>
              <a:rPr lang="vi-VN" sz="1600" b="1" i="1" dirty="0">
                <a:solidFill>
                  <a:srgbClr val="FF0000"/>
                </a:solidFill>
              </a:rPr>
              <a:t>. </a:t>
            </a:r>
            <a:r>
              <a:rPr lang="vi-VN" sz="1600" i="1" dirty="0">
                <a:solidFill>
                  <a:srgbClr val="FF0000"/>
                </a:solidFill>
              </a:rPr>
              <a:t>Kích thước các bậc cấu trúc của thế giới sống</a:t>
            </a:r>
          </a:p>
        </p:txBody>
      </p:sp>
    </p:spTree>
    <p:extLst>
      <p:ext uri="{BB962C8B-B14F-4D97-AF65-F5344CB8AC3E}">
        <p14:creationId xmlns:p14="http://schemas.microsoft.com/office/powerpoint/2010/main" val="658014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03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6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04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6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9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7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5"/>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5"/>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7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6"/>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27"/>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27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17"/>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064"/>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27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313"/>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312"/>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294"/>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185"/>
                                        </p:tgtEl>
                                        <p:attrNameLst>
                                          <p:attrName>style.visibility</p:attrName>
                                        </p:attrNameLst>
                                      </p:cBhvr>
                                      <p:to>
                                        <p:strVal val="visible"/>
                                      </p:to>
                                    </p:set>
                                    <p:anim calcmode="lin" valueType="num">
                                      <p:cBhvr additive="base">
                                        <p:cTn id="127" dur="500" fill="hold"/>
                                        <p:tgtEl>
                                          <p:spTgt spid="185"/>
                                        </p:tgtEl>
                                        <p:attrNameLst>
                                          <p:attrName>ppt_x</p:attrName>
                                        </p:attrNameLst>
                                      </p:cBhvr>
                                      <p:tavLst>
                                        <p:tav tm="0">
                                          <p:val>
                                            <p:strVal val="#ppt_x"/>
                                          </p:val>
                                        </p:tav>
                                        <p:tav tm="100000">
                                          <p:val>
                                            <p:strVal val="#ppt_x"/>
                                          </p:val>
                                        </p:tav>
                                      </p:tavLst>
                                    </p:anim>
                                    <p:anim calcmode="lin" valueType="num">
                                      <p:cBhvr additive="base">
                                        <p:cTn id="128" dur="500" fill="hold"/>
                                        <p:tgtEl>
                                          <p:spTgt spid="1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p:bldP spid="270" grpId="0"/>
      <p:bldP spid="263" grpId="0"/>
      <p:bldP spid="264" grpId="0"/>
      <p:bldP spid="265" grpId="0"/>
      <p:bldP spid="266" grpId="0"/>
      <p:bldP spid="267" grpId="0"/>
      <p:bldP spid="268" grpId="0"/>
      <p:bldP spid="269" grpId="0"/>
      <p:bldP spid="271" grpId="0"/>
      <p:bldP spid="272" grpId="0"/>
      <p:bldP spid="273" grpId="0"/>
      <p:bldP spid="293" grpId="0" animBg="1"/>
      <p:bldP spid="294" grpId="0" animBg="1"/>
      <p:bldP spid="312" grpId="0" animBg="1"/>
      <p:bldP spid="313" grpId="0" animBg="1"/>
      <p:bldP spid="18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3620" y="244444"/>
            <a:ext cx="11353045" cy="63826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5" name="Group 4"/>
          <p:cNvGrpSpPr/>
          <p:nvPr/>
        </p:nvGrpSpPr>
        <p:grpSpPr>
          <a:xfrm>
            <a:off x="443620" y="226336"/>
            <a:ext cx="9661609" cy="6400801"/>
            <a:chOff x="443621" y="244443"/>
            <a:chExt cx="9661609" cy="6400801"/>
          </a:xfrm>
        </p:grpSpPr>
        <p:pic>
          <p:nvPicPr>
            <p:cNvPr id="2050" name="Picture 2" descr="Ngôi nhà được xây bằng những viên gạch nung xuyên thấu | Tin tức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621" y="244445"/>
              <a:ext cx="4399984" cy="42602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i công xây dựng_Bài 6: Khái niệm về kết cấu gạch trong xây dựng – Bản vẽ  | Tiêu chuẩn | Thư viện kỹ thuậ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7239" y="4653419"/>
              <a:ext cx="3036488" cy="197371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Quy trình sản xuất gạch nung - Công ty VLXD Sỹ Mạ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903" y="4908488"/>
              <a:ext cx="2170945" cy="173675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Những khám phá tuyệt vời về kiến trúc tổ ong. Tại sao tổ ong có hình l –  Công ty Cổ Phần Thương Mại PRON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5005" y="1135786"/>
              <a:ext cx="5100225" cy="27794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on Ong và Hạt Phấn, Con Ong Vàng - KhoThietKe.Ne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81357" y="244443"/>
              <a:ext cx="2695561" cy="197917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p:cNvSpPr/>
          <p:nvPr/>
        </p:nvSpPr>
        <p:spPr>
          <a:xfrm>
            <a:off x="9270362" y="878155"/>
            <a:ext cx="2648995" cy="47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000" dirty="0">
                <a:solidFill>
                  <a:srgbClr val="002060"/>
                </a:solidFill>
                <a:latin typeface="000 DanPanosian TB" pitchFamily="2" charset="0"/>
              </a:rPr>
              <a:t>QUAN SÁT</a:t>
            </a:r>
          </a:p>
        </p:txBody>
      </p:sp>
      <p:cxnSp>
        <p:nvCxnSpPr>
          <p:cNvPr id="8" name="Straight Connector 7"/>
          <p:cNvCxnSpPr/>
          <p:nvPr/>
        </p:nvCxnSpPr>
        <p:spPr>
          <a:xfrm>
            <a:off x="9699470" y="1688149"/>
            <a:ext cx="0" cy="29604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679579" y="4561501"/>
            <a:ext cx="2330463" cy="400110"/>
          </a:xfrm>
          <a:prstGeom prst="rect">
            <a:avLst/>
          </a:prstGeom>
          <a:noFill/>
        </p:spPr>
        <p:txBody>
          <a:bodyPr wrap="square" rtlCol="0">
            <a:spAutoFit/>
          </a:bodyPr>
          <a:lstStyle/>
          <a:p>
            <a:pPr algn="ctr"/>
            <a:r>
              <a:rPr lang="vi-VN" sz="2000" dirty="0">
                <a:solidFill>
                  <a:srgbClr val="000000"/>
                </a:solidFill>
                <a:latin typeface="#9Slide03 Swiss Condensed Bold" panose="02000500000000000000" pitchFamily="2" charset="0"/>
              </a:rPr>
              <a:t>Ngôi nhà</a:t>
            </a:r>
          </a:p>
        </p:txBody>
      </p:sp>
      <p:sp>
        <p:nvSpPr>
          <p:cNvPr id="31" name="TextBox 30"/>
          <p:cNvSpPr txBox="1"/>
          <p:nvPr/>
        </p:nvSpPr>
        <p:spPr>
          <a:xfrm>
            <a:off x="3448176" y="6022406"/>
            <a:ext cx="2330463" cy="400110"/>
          </a:xfrm>
          <a:prstGeom prst="rect">
            <a:avLst/>
          </a:prstGeom>
          <a:noFill/>
        </p:spPr>
        <p:txBody>
          <a:bodyPr wrap="square" rtlCol="0">
            <a:spAutoFit/>
          </a:bodyPr>
          <a:lstStyle/>
          <a:p>
            <a:r>
              <a:rPr lang="vi-VN" sz="2000" dirty="0">
                <a:solidFill>
                  <a:srgbClr val="000000"/>
                </a:solidFill>
                <a:latin typeface="#9Slide03 Swiss Condensed Bold" panose="02000500000000000000" pitchFamily="2" charset="0"/>
              </a:rPr>
              <a:t>Viên gạch</a:t>
            </a:r>
          </a:p>
        </p:txBody>
      </p:sp>
      <p:sp>
        <p:nvSpPr>
          <p:cNvPr id="10" name="Up Arrow 9"/>
          <p:cNvSpPr/>
          <p:nvPr/>
        </p:nvSpPr>
        <p:spPr>
          <a:xfrm rot="19262414">
            <a:off x="3412053" y="5061694"/>
            <a:ext cx="484632" cy="978408"/>
          </a:xfrm>
          <a:prstGeom prst="upArrow">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3" name="TextBox 32"/>
          <p:cNvSpPr txBox="1"/>
          <p:nvPr/>
        </p:nvSpPr>
        <p:spPr>
          <a:xfrm>
            <a:off x="6389884" y="3915199"/>
            <a:ext cx="2330463" cy="400110"/>
          </a:xfrm>
          <a:prstGeom prst="rect">
            <a:avLst/>
          </a:prstGeom>
          <a:noFill/>
        </p:spPr>
        <p:txBody>
          <a:bodyPr wrap="square" rtlCol="0">
            <a:spAutoFit/>
          </a:bodyPr>
          <a:lstStyle/>
          <a:p>
            <a:pPr algn="ctr"/>
            <a:r>
              <a:rPr lang="vi-VN" sz="2000" dirty="0">
                <a:solidFill>
                  <a:srgbClr val="000000"/>
                </a:solidFill>
                <a:latin typeface="#9Slide03 Swiss Condensed Bold" panose="02000500000000000000" pitchFamily="2" charset="0"/>
              </a:rPr>
              <a:t>Tổ ong</a:t>
            </a:r>
          </a:p>
        </p:txBody>
      </p:sp>
    </p:spTree>
    <p:extLst>
      <p:ext uri="{BB962C8B-B14F-4D97-AF65-F5344CB8AC3E}">
        <p14:creationId xmlns:p14="http://schemas.microsoft.com/office/powerpoint/2010/main" val="12679635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5" name="Google Shape;805;p45"/>
          <p:cNvSpPr txBox="1">
            <a:spLocks noGrp="1"/>
          </p:cNvSpPr>
          <p:nvPr>
            <p:ph type="title"/>
          </p:nvPr>
        </p:nvSpPr>
        <p:spPr>
          <a:xfrm>
            <a:off x="1747651" y="199343"/>
            <a:ext cx="10272000" cy="934000"/>
          </a:xfrm>
          <a:prstGeom prst="rect">
            <a:avLst/>
          </a:prstGeom>
        </p:spPr>
        <p:txBody>
          <a:bodyPr spcFirstLastPara="1" wrap="square" lIns="121900" tIns="121900" rIns="121900" bIns="121900" anchor="b" anchorCtr="0">
            <a:noAutofit/>
          </a:bodyPr>
          <a:lstStyle/>
          <a:p>
            <a:r>
              <a:rPr lang="en-US" sz="6000" dirty="0">
                <a:solidFill>
                  <a:srgbClr val="208F9E"/>
                </a:solidFill>
                <a:latin typeface="000 DanPanosian TB" pitchFamily="2" charset="0"/>
              </a:rPr>
              <a:t>K</a:t>
            </a:r>
            <a:r>
              <a:rPr lang="en" sz="6000" dirty="0">
                <a:solidFill>
                  <a:srgbClr val="208F9E"/>
                </a:solidFill>
                <a:latin typeface="000 DanPanosian TB" pitchFamily="2" charset="0"/>
              </a:rPr>
              <a:t>ích thước tế bào</a:t>
            </a:r>
            <a:endParaRPr sz="6000" dirty="0">
              <a:solidFill>
                <a:srgbClr val="208F9E"/>
              </a:solidFill>
              <a:latin typeface="000 DanPanosian TB" pitchFamily="2" charset="0"/>
            </a:endParaRPr>
          </a:p>
        </p:txBody>
      </p:sp>
      <p:pic>
        <p:nvPicPr>
          <p:cNvPr id="2" name="Picture 1"/>
          <p:cNvPicPr>
            <a:picLocks noChangeAspect="1"/>
          </p:cNvPicPr>
          <p:nvPr/>
        </p:nvPicPr>
        <p:blipFill rotWithShape="1">
          <a:blip r:embed="rId3"/>
          <a:srcRect r="62681"/>
          <a:stretch/>
        </p:blipFill>
        <p:spPr>
          <a:xfrm>
            <a:off x="0" y="1221473"/>
            <a:ext cx="1855960" cy="4445996"/>
          </a:xfrm>
          <a:prstGeom prst="rect">
            <a:avLst/>
          </a:prstGeom>
        </p:spPr>
      </p:pic>
      <p:pic>
        <p:nvPicPr>
          <p:cNvPr id="46" name="Picture 45"/>
          <p:cNvPicPr>
            <a:picLocks noChangeAspect="1"/>
          </p:cNvPicPr>
          <p:nvPr/>
        </p:nvPicPr>
        <p:blipFill rotWithShape="1">
          <a:blip r:embed="rId3"/>
          <a:srcRect l="37311" r="36292"/>
          <a:stretch/>
        </p:blipFill>
        <p:spPr>
          <a:xfrm>
            <a:off x="1830257" y="1221473"/>
            <a:ext cx="1312752" cy="4445996"/>
          </a:xfrm>
          <a:prstGeom prst="rect">
            <a:avLst/>
          </a:prstGeom>
        </p:spPr>
      </p:pic>
      <p:pic>
        <p:nvPicPr>
          <p:cNvPr id="47" name="Picture 46"/>
          <p:cNvPicPr>
            <a:picLocks noChangeAspect="1"/>
          </p:cNvPicPr>
          <p:nvPr/>
        </p:nvPicPr>
        <p:blipFill rotWithShape="1">
          <a:blip r:embed="rId3"/>
          <a:srcRect l="62980"/>
          <a:stretch/>
        </p:blipFill>
        <p:spPr>
          <a:xfrm>
            <a:off x="3095955" y="1221473"/>
            <a:ext cx="1841099" cy="4445996"/>
          </a:xfrm>
          <a:prstGeom prst="rect">
            <a:avLst/>
          </a:prstGeom>
        </p:spPr>
      </p:pic>
      <p:sp>
        <p:nvSpPr>
          <p:cNvPr id="6" name="Cloud Callout 5"/>
          <p:cNvSpPr/>
          <p:nvPr/>
        </p:nvSpPr>
        <p:spPr>
          <a:xfrm>
            <a:off x="5543739" y="1193397"/>
            <a:ext cx="5531667" cy="2162121"/>
          </a:xfrm>
          <a:prstGeom prst="cloudCallout">
            <a:avLst>
              <a:gd name="adj1" fmla="val -53730"/>
              <a:gd name="adj2" fmla="val 70875"/>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FFFFFF"/>
                </a:solidFill>
                <a:latin typeface="#9Slide03 Swiss Condensed Bold" panose="02000500000000000000" pitchFamily="2" charset="0"/>
              </a:rPr>
              <a:t>Chúng ta nhận thấy mỗi loại tế bào có những kích thước khác nhau.</a:t>
            </a:r>
          </a:p>
        </p:txBody>
      </p:sp>
      <p:sp>
        <p:nvSpPr>
          <p:cNvPr id="9" name="Rectangle 8"/>
          <p:cNvSpPr/>
          <p:nvPr/>
        </p:nvSpPr>
        <p:spPr>
          <a:xfrm>
            <a:off x="1" y="4925085"/>
            <a:ext cx="5033726" cy="851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004B5F">
                    <a:lumMod val="75000"/>
                    <a:lumOff val="25000"/>
                  </a:srgbClr>
                </a:solidFill>
              </a:rPr>
              <a:t>Kích thước và hình dạng một số loại tế bào</a:t>
            </a:r>
          </a:p>
        </p:txBody>
      </p:sp>
      <p:grpSp>
        <p:nvGrpSpPr>
          <p:cNvPr id="5" name="Group 4"/>
          <p:cNvGrpSpPr/>
          <p:nvPr/>
        </p:nvGrpSpPr>
        <p:grpSpPr>
          <a:xfrm>
            <a:off x="5619517" y="3415572"/>
            <a:ext cx="6475912" cy="1785909"/>
            <a:chOff x="5619517" y="3415572"/>
            <a:chExt cx="6475912" cy="1785909"/>
          </a:xfrm>
        </p:grpSpPr>
        <mc:AlternateContent xmlns:mc="http://schemas.openxmlformats.org/markup-compatibility/2006" xmlns:a14="http://schemas.microsoft.com/office/drawing/2010/main">
          <mc:Choice Requires="a14">
            <p:sp>
              <p:nvSpPr>
                <p:cNvPr id="3" name="TextBox 2"/>
                <p:cNvSpPr txBox="1"/>
                <p:nvPr/>
              </p:nvSpPr>
              <p:spPr>
                <a:xfrm>
                  <a:off x="5619517" y="3779553"/>
                  <a:ext cx="6475912" cy="1421928"/>
                </a:xfrm>
                <a:prstGeom prst="rect">
                  <a:avLst/>
                </a:prstGeom>
                <a:noFill/>
                <a:ln w="28575">
                  <a:solidFill>
                    <a:srgbClr val="0070C0"/>
                  </a:solidFill>
                </a:ln>
              </p:spPr>
              <p:txBody>
                <a:bodyPr wrap="square" rtlCol="0">
                  <a:spAutoFit/>
                </a:bodyPr>
                <a:lstStyle/>
                <a:p>
                  <a:pPr marL="285750" indent="-285750" algn="just">
                    <a:lnSpc>
                      <a:spcPct val="120000"/>
                    </a:lnSpc>
                    <a:buFont typeface="Wingdings" panose="05000000000000000000" pitchFamily="2" charset="2"/>
                    <a:buChar char="§"/>
                  </a:pPr>
                  <a:endParaRPr lang="en-US" dirty="0">
                    <a:solidFill>
                      <a:srgbClr val="006C7E">
                        <a:lumMod val="75000"/>
                      </a:srgbClr>
                    </a:solidFill>
                    <a:latin typeface="#9Slide03 Swiss Condensed Bold" panose="02000500000000000000" pitchFamily="2" charset="0"/>
                  </a:endParaRPr>
                </a:p>
                <a:p>
                  <a:pPr marL="285750" indent="-285750" algn="just">
                    <a:lnSpc>
                      <a:spcPct val="120000"/>
                    </a:lnSpc>
                    <a:buFont typeface="Wingdings" panose="05000000000000000000" pitchFamily="2" charset="2"/>
                    <a:buChar char="§"/>
                  </a:pPr>
                  <a:r>
                    <a:rPr lang="vi-VN" dirty="0">
                      <a:solidFill>
                        <a:srgbClr val="006C7E">
                          <a:lumMod val="75000"/>
                        </a:srgbClr>
                      </a:solidFill>
                      <a:latin typeface="#9Slide03 Swiss Condensed Bold" panose="02000500000000000000" pitchFamily="2" charset="0"/>
                    </a:rPr>
                    <a:t>Kích thước trung bình tế bào từ 0.5 – 100 micrômét (</a:t>
                  </a:r>
                  <a14:m>
                    <m:oMath xmlns:m="http://schemas.openxmlformats.org/officeDocument/2006/math">
                      <m:r>
                        <a:rPr lang="vi-VN" i="1">
                          <a:solidFill>
                            <a:srgbClr val="006C7E">
                              <a:lumMod val="75000"/>
                            </a:srgbClr>
                          </a:solidFill>
                          <a:latin typeface="Cambria Math" panose="02040503050406030204" pitchFamily="18" charset="0"/>
                          <a:ea typeface="Cambria Math" panose="02040503050406030204" pitchFamily="18" charset="0"/>
                        </a:rPr>
                        <m:t>𝜇</m:t>
                      </m:r>
                      <m:r>
                        <a:rPr lang="vi-VN" i="1">
                          <a:solidFill>
                            <a:srgbClr val="006C7E">
                              <a:lumMod val="75000"/>
                            </a:srgbClr>
                          </a:solidFill>
                          <a:latin typeface="Cambria Math" panose="02040503050406030204" pitchFamily="18" charset="0"/>
                          <a:ea typeface="Cambria Math" panose="02040503050406030204" pitchFamily="18" charset="0"/>
                        </a:rPr>
                        <m:t>𝑚</m:t>
                      </m:r>
                    </m:oMath>
                  </a14:m>
                  <a:r>
                    <a:rPr lang="vi-VN" dirty="0">
                      <a:solidFill>
                        <a:srgbClr val="006C7E">
                          <a:lumMod val="75000"/>
                        </a:srgbClr>
                      </a:solidFill>
                      <a:latin typeface="#9Slide03 Swiss Condensed Bold" panose="02000500000000000000" pitchFamily="2" charset="0"/>
                    </a:rPr>
                    <a:t>)</a:t>
                  </a:r>
                </a:p>
                <a:p>
                  <a:pPr marL="285750" indent="-285750" algn="just">
                    <a:lnSpc>
                      <a:spcPct val="120000"/>
                    </a:lnSpc>
                    <a:buFont typeface="Wingdings" panose="05000000000000000000" pitchFamily="2" charset="2"/>
                    <a:buChar char="§"/>
                  </a:pPr>
                  <a:r>
                    <a:rPr lang="vi-VN" dirty="0">
                      <a:solidFill>
                        <a:srgbClr val="006C7E">
                          <a:lumMod val="75000"/>
                        </a:srgbClr>
                      </a:solidFill>
                      <a:latin typeface="#9Slide03 Swiss Condensed Bold" panose="02000500000000000000" pitchFamily="2" charset="0"/>
                    </a:rPr>
                    <a:t>Tế bào vi khuẩn có kích thước nhỏ khoảng 0.5 – 10 (</a:t>
                  </a:r>
                  <a14:m>
                    <m:oMath xmlns:m="http://schemas.openxmlformats.org/officeDocument/2006/math">
                      <m:r>
                        <a:rPr lang="vi-VN" i="1">
                          <a:solidFill>
                            <a:srgbClr val="006C7E">
                              <a:lumMod val="75000"/>
                            </a:srgbClr>
                          </a:solidFill>
                          <a:latin typeface="Cambria Math" panose="02040503050406030204" pitchFamily="18" charset="0"/>
                          <a:ea typeface="Cambria Math" panose="02040503050406030204" pitchFamily="18" charset="0"/>
                        </a:rPr>
                        <m:t>𝜇</m:t>
                      </m:r>
                      <m:r>
                        <a:rPr lang="vi-VN" i="1">
                          <a:solidFill>
                            <a:srgbClr val="006C7E">
                              <a:lumMod val="75000"/>
                            </a:srgbClr>
                          </a:solidFill>
                          <a:latin typeface="Cambria Math" panose="02040503050406030204" pitchFamily="18" charset="0"/>
                          <a:ea typeface="Cambria Math" panose="02040503050406030204" pitchFamily="18" charset="0"/>
                        </a:rPr>
                        <m:t>𝑚</m:t>
                      </m:r>
                    </m:oMath>
                  </a14:m>
                  <a:r>
                    <a:rPr lang="vi-VN" dirty="0">
                      <a:solidFill>
                        <a:srgbClr val="006C7E">
                          <a:lumMod val="75000"/>
                        </a:srgbClr>
                      </a:solidFill>
                      <a:latin typeface="#9Slide03 Swiss Condensed Bold" panose="02000500000000000000" pitchFamily="2" charset="0"/>
                    </a:rPr>
                    <a:t>)</a:t>
                  </a:r>
                </a:p>
                <a:p>
                  <a:pPr marL="285750" indent="-285750" algn="just">
                    <a:lnSpc>
                      <a:spcPct val="120000"/>
                    </a:lnSpc>
                    <a:buFont typeface="Wingdings" panose="05000000000000000000" pitchFamily="2" charset="2"/>
                    <a:buChar char="§"/>
                  </a:pPr>
                  <a:r>
                    <a:rPr lang="vi-VN" dirty="0">
                      <a:solidFill>
                        <a:srgbClr val="006C7E">
                          <a:lumMod val="75000"/>
                        </a:srgbClr>
                      </a:solidFill>
                      <a:latin typeface="#9Slide03 Swiss Condensed Bold" panose="02000500000000000000" pitchFamily="2" charset="0"/>
                    </a:rPr>
                    <a:t>Tế bào thực vật, động vật có kích thước lớn khoảng 10 – 100 (</a:t>
                  </a:r>
                  <a14:m>
                    <m:oMath xmlns:m="http://schemas.openxmlformats.org/officeDocument/2006/math">
                      <m:r>
                        <a:rPr lang="vi-VN" i="1">
                          <a:solidFill>
                            <a:srgbClr val="006C7E">
                              <a:lumMod val="75000"/>
                            </a:srgbClr>
                          </a:solidFill>
                          <a:latin typeface="Cambria Math" panose="02040503050406030204" pitchFamily="18" charset="0"/>
                          <a:ea typeface="Cambria Math" panose="02040503050406030204" pitchFamily="18" charset="0"/>
                        </a:rPr>
                        <m:t>𝜇</m:t>
                      </m:r>
                      <m:r>
                        <a:rPr lang="vi-VN" i="1">
                          <a:solidFill>
                            <a:srgbClr val="006C7E">
                              <a:lumMod val="75000"/>
                            </a:srgbClr>
                          </a:solidFill>
                          <a:latin typeface="Cambria Math" panose="02040503050406030204" pitchFamily="18" charset="0"/>
                          <a:ea typeface="Cambria Math" panose="02040503050406030204" pitchFamily="18" charset="0"/>
                        </a:rPr>
                        <m:t>𝑚</m:t>
                      </m:r>
                    </m:oMath>
                  </a14:m>
                  <a:r>
                    <a:rPr lang="vi-VN" dirty="0">
                      <a:solidFill>
                        <a:srgbClr val="006C7E">
                          <a:lumMod val="75000"/>
                        </a:srgbClr>
                      </a:solidFill>
                      <a:latin typeface="#9Slide03 Swiss Condensed Bold" panose="02000500000000000000" pitchFamily="2" charset="0"/>
                    </a:rPr>
                    <a:t>)</a:t>
                  </a:r>
                </a:p>
              </p:txBody>
            </p:sp>
          </mc:Choice>
          <mc:Fallback xmlns="">
            <p:sp>
              <p:nvSpPr>
                <p:cNvPr id="3" name="TextBox 2"/>
                <p:cNvSpPr txBox="1">
                  <a:spLocks noRot="1" noChangeAspect="1" noMove="1" noResize="1" noEditPoints="1" noAdjustHandles="1" noChangeArrowheads="1" noChangeShapeType="1" noTextEdit="1"/>
                </p:cNvSpPr>
                <p:nvPr/>
              </p:nvSpPr>
              <p:spPr>
                <a:xfrm>
                  <a:off x="5619517" y="3779553"/>
                  <a:ext cx="6475912" cy="1421928"/>
                </a:xfrm>
                <a:prstGeom prst="rect">
                  <a:avLst/>
                </a:prstGeom>
                <a:blipFill rotWithShape="0">
                  <a:blip r:embed="rId4"/>
                  <a:stretch>
                    <a:fillRect l="-469" b="-2941"/>
                  </a:stretch>
                </a:blipFill>
                <a:ln w="28575">
                  <a:solidFill>
                    <a:srgbClr val="0070C0"/>
                  </a:solidFill>
                </a:ln>
              </p:spPr>
              <p:txBody>
                <a:bodyPr/>
                <a:lstStyle/>
                <a:p>
                  <a:r>
                    <a:rPr lang="en-US">
                      <a:noFill/>
                    </a:rPr>
                    <a:t> </a:t>
                  </a:r>
                </a:p>
              </p:txBody>
            </p:sp>
          </mc:Fallback>
        </mc:AlternateContent>
        <p:sp>
          <p:nvSpPr>
            <p:cNvPr id="4" name="Rectangle 3"/>
            <p:cNvSpPr/>
            <p:nvPr/>
          </p:nvSpPr>
          <p:spPr>
            <a:xfrm>
              <a:off x="9288855" y="3415572"/>
              <a:ext cx="2498757" cy="64943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FFFF"/>
                  </a:solidFill>
                  <a:latin typeface="000 DanPanosian TB" pitchFamily="2" charset="0"/>
                </a:rPr>
                <a:t>Note </a:t>
              </a:r>
            </a:p>
          </p:txBody>
        </p:sp>
      </p:grpSp>
    </p:spTree>
    <p:extLst>
      <p:ext uri="{BB962C8B-B14F-4D97-AF65-F5344CB8AC3E}">
        <p14:creationId xmlns:p14="http://schemas.microsoft.com/office/powerpoint/2010/main" val="2767036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500" fill="hold"/>
                                        <p:tgtEl>
                                          <p:spTgt spid="46"/>
                                        </p:tgtEl>
                                        <p:attrNameLst>
                                          <p:attrName>ppt_x</p:attrName>
                                        </p:attrNameLst>
                                      </p:cBhvr>
                                      <p:tavLst>
                                        <p:tav tm="0">
                                          <p:val>
                                            <p:strVal val="#ppt_x"/>
                                          </p:val>
                                        </p:tav>
                                        <p:tav tm="100000">
                                          <p:val>
                                            <p:strVal val="#ppt_x"/>
                                          </p:val>
                                        </p:tav>
                                      </p:tavLst>
                                    </p:anim>
                                    <p:anim calcmode="lin" valueType="num">
                                      <p:cBhvr additive="base">
                                        <p:cTn id="1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fill="hold"/>
                                        <p:tgtEl>
                                          <p:spTgt spid="47"/>
                                        </p:tgtEl>
                                        <p:attrNameLst>
                                          <p:attrName>ppt_x</p:attrName>
                                        </p:attrNameLst>
                                      </p:cBhvr>
                                      <p:tavLst>
                                        <p:tav tm="0">
                                          <p:val>
                                            <p:strVal val="#ppt_x"/>
                                          </p:val>
                                        </p:tav>
                                        <p:tav tm="100000">
                                          <p:val>
                                            <p:strVal val="#ppt_x"/>
                                          </p:val>
                                        </p:tav>
                                      </p:tavLst>
                                    </p:anim>
                                    <p:anim calcmode="lin" valueType="num">
                                      <p:cBhvr additive="base">
                                        <p:cTn id="2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circle(in)">
                                      <p:cBhvr>
                                        <p:cTn id="3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5" name="Google Shape;805;p45"/>
          <p:cNvSpPr txBox="1">
            <a:spLocks noGrp="1"/>
          </p:cNvSpPr>
          <p:nvPr>
            <p:ph type="title"/>
          </p:nvPr>
        </p:nvSpPr>
        <p:spPr>
          <a:xfrm>
            <a:off x="1747651" y="199343"/>
            <a:ext cx="10272000" cy="934000"/>
          </a:xfrm>
          <a:prstGeom prst="rect">
            <a:avLst/>
          </a:prstGeom>
        </p:spPr>
        <p:txBody>
          <a:bodyPr spcFirstLastPara="1" wrap="square" lIns="121900" tIns="121900" rIns="121900" bIns="121900" anchor="b" anchorCtr="0">
            <a:noAutofit/>
          </a:bodyPr>
          <a:lstStyle/>
          <a:p>
            <a:r>
              <a:rPr lang="en-US" sz="6000" dirty="0">
                <a:solidFill>
                  <a:srgbClr val="208F9E"/>
                </a:solidFill>
                <a:latin typeface="000 DanPanosian TB" pitchFamily="2" charset="0"/>
              </a:rPr>
              <a:t>K</a:t>
            </a:r>
            <a:r>
              <a:rPr lang="en" sz="6000" dirty="0">
                <a:solidFill>
                  <a:srgbClr val="208F9E"/>
                </a:solidFill>
                <a:latin typeface="000 DanPanosian TB" pitchFamily="2" charset="0"/>
              </a:rPr>
              <a:t>ích thước tế bào</a:t>
            </a:r>
            <a:endParaRPr sz="6000" dirty="0">
              <a:solidFill>
                <a:srgbClr val="208F9E"/>
              </a:solidFill>
              <a:latin typeface="000 DanPanosian TB" pitchFamily="2" charset="0"/>
            </a:endParaRPr>
          </a:p>
        </p:txBody>
      </p:sp>
      <p:pic>
        <p:nvPicPr>
          <p:cNvPr id="2" name="Picture 1"/>
          <p:cNvPicPr>
            <a:picLocks noChangeAspect="1"/>
          </p:cNvPicPr>
          <p:nvPr/>
        </p:nvPicPr>
        <p:blipFill rotWithShape="1">
          <a:blip r:embed="rId3"/>
          <a:srcRect r="62681"/>
          <a:stretch/>
        </p:blipFill>
        <p:spPr>
          <a:xfrm>
            <a:off x="0" y="1221473"/>
            <a:ext cx="1855960" cy="4445996"/>
          </a:xfrm>
          <a:prstGeom prst="rect">
            <a:avLst/>
          </a:prstGeom>
        </p:spPr>
      </p:pic>
      <p:pic>
        <p:nvPicPr>
          <p:cNvPr id="46" name="Picture 45"/>
          <p:cNvPicPr>
            <a:picLocks noChangeAspect="1"/>
          </p:cNvPicPr>
          <p:nvPr/>
        </p:nvPicPr>
        <p:blipFill rotWithShape="1">
          <a:blip r:embed="rId3"/>
          <a:srcRect l="37311" r="36292"/>
          <a:stretch/>
        </p:blipFill>
        <p:spPr>
          <a:xfrm>
            <a:off x="1830257" y="1221473"/>
            <a:ext cx="1312752" cy="4445996"/>
          </a:xfrm>
          <a:prstGeom prst="rect">
            <a:avLst/>
          </a:prstGeom>
        </p:spPr>
      </p:pic>
      <p:pic>
        <p:nvPicPr>
          <p:cNvPr id="47" name="Picture 46"/>
          <p:cNvPicPr>
            <a:picLocks noChangeAspect="1"/>
          </p:cNvPicPr>
          <p:nvPr/>
        </p:nvPicPr>
        <p:blipFill rotWithShape="1">
          <a:blip r:embed="rId3"/>
          <a:srcRect l="62980"/>
          <a:stretch/>
        </p:blipFill>
        <p:spPr>
          <a:xfrm>
            <a:off x="3095955" y="1221473"/>
            <a:ext cx="1841099" cy="4445996"/>
          </a:xfrm>
          <a:prstGeom prst="rect">
            <a:avLst/>
          </a:prstGeom>
        </p:spPr>
      </p:pic>
      <p:sp>
        <p:nvSpPr>
          <p:cNvPr id="3" name="Rectangle 2"/>
          <p:cNvSpPr/>
          <p:nvPr/>
        </p:nvSpPr>
        <p:spPr>
          <a:xfrm>
            <a:off x="90535" y="4888871"/>
            <a:ext cx="5160475" cy="905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Left Brace 3"/>
          <p:cNvSpPr/>
          <p:nvPr/>
        </p:nvSpPr>
        <p:spPr>
          <a:xfrm rot="16200000">
            <a:off x="2221836" y="4100552"/>
            <a:ext cx="267202" cy="2550009"/>
          </a:xfrm>
          <a:prstGeom prst="leftBrace">
            <a:avLst/>
          </a:prstGeom>
          <a:ln w="19050">
            <a:solidFill>
              <a:schemeClr val="accent2">
                <a:lumMod val="90000"/>
                <a:lumOff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1A129"/>
              </a:solidFill>
            </a:endParaRPr>
          </a:p>
        </p:txBody>
      </p:sp>
      <p:sp>
        <p:nvSpPr>
          <p:cNvPr id="50" name="Left Brace 49"/>
          <p:cNvSpPr/>
          <p:nvPr/>
        </p:nvSpPr>
        <p:spPr>
          <a:xfrm rot="16200000">
            <a:off x="3977713" y="4599327"/>
            <a:ext cx="260350" cy="1024908"/>
          </a:xfrm>
          <a:prstGeom prst="leftBrace">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1A129"/>
              </a:solidFill>
            </a:endParaRPr>
          </a:p>
        </p:txBody>
      </p:sp>
      <p:sp>
        <p:nvSpPr>
          <p:cNvPr id="5" name="TextBox 4"/>
          <p:cNvSpPr txBox="1"/>
          <p:nvPr/>
        </p:nvSpPr>
        <p:spPr>
          <a:xfrm>
            <a:off x="818246" y="5548375"/>
            <a:ext cx="3186819" cy="369332"/>
          </a:xfrm>
          <a:prstGeom prst="rect">
            <a:avLst/>
          </a:prstGeom>
          <a:noFill/>
        </p:spPr>
        <p:txBody>
          <a:bodyPr wrap="square" rtlCol="0">
            <a:spAutoFit/>
          </a:bodyPr>
          <a:lstStyle/>
          <a:p>
            <a:pPr algn="ctr"/>
            <a:r>
              <a:rPr lang="vi-VN" dirty="0">
                <a:solidFill>
                  <a:srgbClr val="002E47"/>
                </a:solidFill>
                <a:latin typeface="#9Slide03 Swiss Condensed Bold" panose="02000500000000000000" pitchFamily="2" charset="0"/>
              </a:rPr>
              <a:t>Kính hiển vi quang học</a:t>
            </a:r>
          </a:p>
        </p:txBody>
      </p:sp>
      <p:sp>
        <p:nvSpPr>
          <p:cNvPr id="52" name="TextBox 51"/>
          <p:cNvSpPr txBox="1"/>
          <p:nvPr/>
        </p:nvSpPr>
        <p:spPr>
          <a:xfrm>
            <a:off x="2663178" y="5251007"/>
            <a:ext cx="3186819" cy="369332"/>
          </a:xfrm>
          <a:prstGeom prst="rect">
            <a:avLst/>
          </a:prstGeom>
          <a:noFill/>
        </p:spPr>
        <p:txBody>
          <a:bodyPr wrap="square" rtlCol="0">
            <a:spAutoFit/>
          </a:bodyPr>
          <a:lstStyle/>
          <a:p>
            <a:pPr algn="ctr"/>
            <a:r>
              <a:rPr lang="vi-VN" dirty="0">
                <a:solidFill>
                  <a:srgbClr val="FF0000"/>
                </a:solidFill>
                <a:latin typeface="#9Slide03 Swiss Condensed Bold" panose="02000500000000000000" pitchFamily="2" charset="0"/>
              </a:rPr>
              <a:t>Mắt thường</a:t>
            </a:r>
          </a:p>
        </p:txBody>
      </p:sp>
      <p:grpSp>
        <p:nvGrpSpPr>
          <p:cNvPr id="8" name="Group 7"/>
          <p:cNvGrpSpPr/>
          <p:nvPr/>
        </p:nvGrpSpPr>
        <p:grpSpPr>
          <a:xfrm>
            <a:off x="5125054" y="1221473"/>
            <a:ext cx="6894597" cy="1807342"/>
            <a:chOff x="5451312" y="854065"/>
            <a:chExt cx="6894597" cy="1807342"/>
          </a:xfrm>
        </p:grpSpPr>
        <p:sp>
          <p:nvSpPr>
            <p:cNvPr id="7" name="Rectangle 6"/>
            <p:cNvSpPr/>
            <p:nvPr/>
          </p:nvSpPr>
          <p:spPr>
            <a:xfrm>
              <a:off x="5451312" y="997699"/>
              <a:ext cx="4777317" cy="11267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400" dirty="0">
                  <a:solidFill>
                    <a:srgbClr val="FF0000"/>
                  </a:solidFill>
                  <a:latin typeface="000 DanPanosian TB" pitchFamily="2" charset="0"/>
                </a:rPr>
                <a:t>Chúng ta quan sát những tế bào này bằng cách nào?</a:t>
              </a:r>
            </a:p>
          </p:txBody>
        </p:sp>
        <p:pic>
          <p:nvPicPr>
            <p:cNvPr id="10244" name="Picture 4" descr="Download - tải FPI-FASHION - Phần mềm chuyên quản lú cửa hàng thời trang  giày dép chuyên nghiệ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38567" y="854065"/>
              <a:ext cx="1807342" cy="1807342"/>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p:cNvSpPr txBox="1"/>
          <p:nvPr/>
        </p:nvSpPr>
        <p:spPr>
          <a:xfrm>
            <a:off x="4620342" y="2398662"/>
            <a:ext cx="6102035" cy="1161728"/>
          </a:xfrm>
          <a:prstGeom prst="rect">
            <a:avLst/>
          </a:prstGeom>
          <a:noFill/>
        </p:spPr>
        <p:txBody>
          <a:bodyPr wrap="square" rtlCol="0">
            <a:spAutoFit/>
          </a:bodyPr>
          <a:lstStyle/>
          <a:p>
            <a:pPr marL="285750" indent="-285750" algn="just">
              <a:lnSpc>
                <a:spcPct val="120000"/>
              </a:lnSpc>
              <a:buFont typeface="Wingdings" panose="05000000000000000000" pitchFamily="2" charset="2"/>
              <a:buChar char="§"/>
            </a:pPr>
            <a:r>
              <a:rPr lang="vi-VN" sz="2000" dirty="0">
                <a:solidFill>
                  <a:srgbClr val="006C7E">
                    <a:lumMod val="75000"/>
                  </a:srgbClr>
                </a:solidFill>
                <a:latin typeface="#9Slide03 Swiss Condensed" panose="02000500000000000000" pitchFamily="2" charset="0"/>
              </a:rPr>
              <a:t>Quan sát bằng mắt thường: tế bào trứng cá, trứng ếch,…</a:t>
            </a:r>
          </a:p>
          <a:p>
            <a:pPr marL="285750" indent="-285750" algn="just">
              <a:lnSpc>
                <a:spcPct val="120000"/>
              </a:lnSpc>
              <a:buFont typeface="Wingdings" panose="05000000000000000000" pitchFamily="2" charset="2"/>
              <a:buChar char="§"/>
            </a:pPr>
            <a:r>
              <a:rPr lang="vi-VN" sz="2000" dirty="0">
                <a:solidFill>
                  <a:srgbClr val="006C7E">
                    <a:lumMod val="75000"/>
                  </a:srgbClr>
                </a:solidFill>
                <a:latin typeface="#9Slide03 Swiss Condensed" panose="02000500000000000000" pitchFamily="2" charset="0"/>
              </a:rPr>
              <a:t>Quang sát bằng kính hiển vi quang học: tế bào vi khuẩn, tế bào động vật,…</a:t>
            </a:r>
          </a:p>
        </p:txBody>
      </p:sp>
      <p:grpSp>
        <p:nvGrpSpPr>
          <p:cNvPr id="12" name="Group 11"/>
          <p:cNvGrpSpPr/>
          <p:nvPr/>
        </p:nvGrpSpPr>
        <p:grpSpPr>
          <a:xfrm>
            <a:off x="6030569" y="3757135"/>
            <a:ext cx="5523811" cy="2345237"/>
            <a:chOff x="6030569" y="3231349"/>
            <a:chExt cx="5523811" cy="2871024"/>
          </a:xfrm>
        </p:grpSpPr>
        <p:grpSp>
          <p:nvGrpSpPr>
            <p:cNvPr id="11" name="Group 10"/>
            <p:cNvGrpSpPr/>
            <p:nvPr/>
          </p:nvGrpSpPr>
          <p:grpSpPr>
            <a:xfrm>
              <a:off x="6416253" y="3231349"/>
              <a:ext cx="5138127" cy="2871024"/>
              <a:chOff x="3081831" y="3597780"/>
              <a:chExt cx="5138127" cy="2871024"/>
            </a:xfrm>
          </p:grpSpPr>
          <p:pic>
            <p:nvPicPr>
              <p:cNvPr id="12292" name="Picture 4" descr="Trứng Cá Chuồn Tobiko Cao Cấp - Bsdeli Chất Lượng Và Giá Tố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492" t="18181" r="12074" b="18425"/>
              <a:stretch/>
            </p:blipFill>
            <p:spPr bwMode="auto">
              <a:xfrm>
                <a:off x="6094069" y="3597780"/>
                <a:ext cx="2125889" cy="178657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6408025" y="5372655"/>
                <a:ext cx="1569660" cy="369332"/>
              </a:xfrm>
              <a:prstGeom prst="rect">
                <a:avLst/>
              </a:prstGeom>
            </p:spPr>
            <p:txBody>
              <a:bodyPr wrap="none">
                <a:spAutoFit/>
              </a:bodyPr>
              <a:lstStyle/>
              <a:p>
                <a:r>
                  <a:rPr lang="vi-VN" dirty="0">
                    <a:solidFill>
                      <a:srgbClr val="006C7E">
                        <a:lumMod val="75000"/>
                      </a:srgbClr>
                    </a:solidFill>
                    <a:latin typeface="#9Slide03 Swiss Condensed" panose="02000500000000000000" pitchFamily="2" charset="0"/>
                  </a:rPr>
                  <a:t>Tế bào trứng cá</a:t>
                </a:r>
                <a:endParaRPr lang="en-US" dirty="0">
                  <a:solidFill>
                    <a:srgbClr val="F1A129"/>
                  </a:solidFill>
                </a:endParaRPr>
              </a:p>
            </p:txBody>
          </p:sp>
          <p:sp>
            <p:nvSpPr>
              <p:cNvPr id="23" name="Rectangle 22"/>
              <p:cNvSpPr/>
              <p:nvPr/>
            </p:nvSpPr>
            <p:spPr>
              <a:xfrm>
                <a:off x="3081831" y="6099472"/>
                <a:ext cx="1582484" cy="369332"/>
              </a:xfrm>
              <a:prstGeom prst="rect">
                <a:avLst/>
              </a:prstGeom>
            </p:spPr>
            <p:txBody>
              <a:bodyPr wrap="none">
                <a:spAutoFit/>
              </a:bodyPr>
              <a:lstStyle/>
              <a:p>
                <a:r>
                  <a:rPr lang="vi-VN" dirty="0">
                    <a:solidFill>
                      <a:srgbClr val="006C7E">
                        <a:lumMod val="75000"/>
                      </a:srgbClr>
                    </a:solidFill>
                    <a:latin typeface="#9Slide03 Swiss Condensed" panose="02000500000000000000" pitchFamily="2" charset="0"/>
                  </a:rPr>
                  <a:t>Tế bào vi khuẩn</a:t>
                </a:r>
                <a:endParaRPr lang="vi-VN" dirty="0">
                  <a:solidFill>
                    <a:srgbClr val="F1A129"/>
                  </a:solidFill>
                </a:endParaRPr>
              </a:p>
            </p:txBody>
          </p:sp>
        </p:grpSp>
        <p:pic>
          <p:nvPicPr>
            <p:cNvPr id="12298" name="Picture 10" descr="Sự hình thành và sinh sản của vi khuẩn | Vinme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0569" y="3801167"/>
              <a:ext cx="2341029" cy="1872823"/>
            </a:xfrm>
            <a:prstGeom prst="rect">
              <a:avLst/>
            </a:prstGeom>
            <a:noFill/>
            <a:extLst>
              <a:ext uri="{909E8E84-426E-40DD-AFC4-6F175D3DCCD1}">
                <a14:hiddenFill xmlns:a14="http://schemas.microsoft.com/office/drawing/2010/main">
                  <a:solidFill>
                    <a:srgbClr val="FFFFFF"/>
                  </a:solidFill>
                </a14:hiddenFill>
              </a:ext>
            </a:extLst>
          </p:spPr>
        </p:pic>
      </p:grpSp>
      <mc:AlternateContent xmlns:mc="http://schemas.openxmlformats.org/markup-compatibility/2006" xmlns:a14="http://schemas.microsoft.com/office/drawing/2010/main">
        <mc:Choice Requires="a14">
          <p:sp>
            <p:nvSpPr>
              <p:cNvPr id="13" name="TextBox 12"/>
              <p:cNvSpPr txBox="1"/>
              <p:nvPr/>
            </p:nvSpPr>
            <p:spPr>
              <a:xfrm>
                <a:off x="1557196" y="6328372"/>
                <a:ext cx="2317687" cy="400110"/>
              </a:xfrm>
              <a:prstGeom prst="rect">
                <a:avLst/>
              </a:prstGeom>
              <a:noFill/>
            </p:spPr>
            <p:txBody>
              <a:bodyPr wrap="square" rtlCol="0">
                <a:spAutoFit/>
              </a:bodyPr>
              <a:lstStyle/>
              <a:p>
                <a:r>
                  <a:rPr lang="en-US" sz="2000" b="1" dirty="0">
                    <a:solidFill>
                      <a:srgbClr val="FFFFFF"/>
                    </a:solidFill>
                    <a:latin typeface="#9Slide03 Swiss Condensed Bold" panose="02000500000000000000" pitchFamily="2" charset="0"/>
                  </a:rPr>
                  <a:t>1</a:t>
                </a:r>
                <a14:m>
                  <m:oMath xmlns:m="http://schemas.openxmlformats.org/officeDocument/2006/math">
                    <m:r>
                      <a:rPr lang="en-US" sz="2000" b="1">
                        <a:solidFill>
                          <a:srgbClr val="FFFFFF"/>
                        </a:solidFill>
                        <a:latin typeface="Cambria Math" panose="02040503050406030204" pitchFamily="18" charset="0"/>
                        <a:ea typeface="Cambria Math" panose="02040503050406030204" pitchFamily="18" charset="0"/>
                      </a:rPr>
                      <m:t>𝛍</m:t>
                    </m:r>
                    <m:r>
                      <a:rPr lang="en-US" sz="2000" b="1">
                        <a:solidFill>
                          <a:srgbClr val="FFFFFF"/>
                        </a:solidFill>
                        <a:latin typeface="Cambria Math" panose="02040503050406030204" pitchFamily="18" charset="0"/>
                        <a:ea typeface="Cambria Math" panose="02040503050406030204" pitchFamily="18" charset="0"/>
                      </a:rPr>
                      <m:t>𝐦</m:t>
                    </m:r>
                    <m:r>
                      <a:rPr lang="en-US" sz="2000" b="1">
                        <a:solidFill>
                          <a:srgbClr val="FFFFFF"/>
                        </a:solidFill>
                        <a:latin typeface="Cambria Math" panose="02040503050406030204" pitchFamily="18" charset="0"/>
                        <a:ea typeface="Cambria Math" panose="02040503050406030204" pitchFamily="18" charset="0"/>
                      </a:rPr>
                      <m:t>= </m:t>
                    </m:r>
                  </m:oMath>
                </a14:m>
                <a:r>
                  <a:rPr lang="en-US" sz="2000" b="1" dirty="0">
                    <a:solidFill>
                      <a:srgbClr val="FFFFFF"/>
                    </a:solidFill>
                    <a:latin typeface="#9Slide03 Swiss Condensed Bold" panose="02000500000000000000" pitchFamily="2" charset="0"/>
                  </a:rPr>
                  <a:t>1/1000 mm</a:t>
                </a:r>
              </a:p>
            </p:txBody>
          </p:sp>
        </mc:Choice>
        <mc:Fallback xmlns="">
          <p:sp>
            <p:nvSpPr>
              <p:cNvPr id="13" name="TextBox 12"/>
              <p:cNvSpPr txBox="1">
                <a:spLocks noRot="1" noChangeAspect="1" noMove="1" noResize="1" noEditPoints="1" noAdjustHandles="1" noChangeArrowheads="1" noChangeShapeType="1" noTextEdit="1"/>
              </p:cNvSpPr>
              <p:nvPr/>
            </p:nvSpPr>
            <p:spPr>
              <a:xfrm>
                <a:off x="1557196" y="6328372"/>
                <a:ext cx="2317687" cy="400110"/>
              </a:xfrm>
              <a:prstGeom prst="rect">
                <a:avLst/>
              </a:prstGeom>
              <a:blipFill rotWithShape="0">
                <a:blip r:embed="rId7"/>
                <a:stretch>
                  <a:fillRect l="-2625" t="-7576" b="-25758"/>
                </a:stretch>
              </a:blipFill>
            </p:spPr>
            <p:txBody>
              <a:bodyPr/>
              <a:lstStyle/>
              <a:p>
                <a:r>
                  <a:rPr lang="en-US">
                    <a:noFill/>
                  </a:rPr>
                  <a:t> </a:t>
                </a:r>
              </a:p>
            </p:txBody>
          </p:sp>
        </mc:Fallback>
      </mc:AlternateContent>
    </p:spTree>
    <p:extLst>
      <p:ext uri="{BB962C8B-B14F-4D97-AF65-F5344CB8AC3E}">
        <p14:creationId xmlns:p14="http://schemas.microsoft.com/office/powerpoint/2010/main" val="104146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additive="base">
                                        <p:cTn id="23" dur="500" fill="hold"/>
                                        <p:tgtEl>
                                          <p:spTgt spid="50"/>
                                        </p:tgtEl>
                                        <p:attrNameLst>
                                          <p:attrName>ppt_x</p:attrName>
                                        </p:attrNameLst>
                                      </p:cBhvr>
                                      <p:tavLst>
                                        <p:tav tm="0">
                                          <p:val>
                                            <p:strVal val="#ppt_x"/>
                                          </p:val>
                                        </p:tav>
                                        <p:tav tm="100000">
                                          <p:val>
                                            <p:strVal val="#ppt_x"/>
                                          </p:val>
                                        </p:tav>
                                      </p:tavLst>
                                    </p:anim>
                                    <p:anim calcmode="lin" valueType="num">
                                      <p:cBhvr additive="base">
                                        <p:cTn id="24" dur="500" fill="hold"/>
                                        <p:tgtEl>
                                          <p:spTgt spid="5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anim calcmode="lin" valueType="num">
                                      <p:cBhvr additive="base">
                                        <p:cTn id="27" dur="500" fill="hold"/>
                                        <p:tgtEl>
                                          <p:spTgt spid="52"/>
                                        </p:tgtEl>
                                        <p:attrNameLst>
                                          <p:attrName>ppt_x</p:attrName>
                                        </p:attrNameLst>
                                      </p:cBhvr>
                                      <p:tavLst>
                                        <p:tav tm="0">
                                          <p:val>
                                            <p:strVal val="#ppt_x"/>
                                          </p:val>
                                        </p:tav>
                                        <p:tav tm="100000">
                                          <p:val>
                                            <p:strVal val="#ppt_x"/>
                                          </p:val>
                                        </p:tav>
                                      </p:tavLst>
                                    </p:anim>
                                    <p:anim calcmode="lin" valueType="num">
                                      <p:cBhvr additive="base">
                                        <p:cTn id="2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circle(in)">
                                      <p:cBhvr>
                                        <p:cTn id="3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0" grpId="0" animBg="1"/>
      <p:bldP spid="5" grpId="0"/>
      <p:bldP spid="52"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91BB4-2A27-DC44-B975-1662B1036802}"/>
              </a:ext>
            </a:extLst>
          </p:cNvPr>
          <p:cNvSpPr>
            <a:spLocks noGrp="1"/>
          </p:cNvSpPr>
          <p:nvPr>
            <p:ph type="title"/>
          </p:nvPr>
        </p:nvSpPr>
        <p:spPr>
          <a:xfrm>
            <a:off x="960000" y="4553643"/>
            <a:ext cx="10272000" cy="934000"/>
          </a:xfrm>
        </p:spPr>
        <p:txBody>
          <a:bodyPr/>
          <a:lstStyle/>
          <a:p>
            <a:pPr algn="l"/>
            <a:r>
              <a:rPr lang="en-VN" dirty="0"/>
              <a:t>b. Kích thước của tế bào</a:t>
            </a:r>
            <a:br>
              <a:rPr lang="en-VN" dirty="0"/>
            </a:br>
            <a:r>
              <a:rPr lang="en-VN" sz="3000" dirty="0"/>
              <a:t>- Các loại tế bào khác nhau giữa các nhóm sinh vật và giữa các cơ quan của cùng một cơ thể thì có kích thước khác nhau</a:t>
            </a:r>
            <a:br>
              <a:rPr lang="en-VN" sz="3000" dirty="0"/>
            </a:br>
            <a:r>
              <a:rPr lang="en-VN" sz="3000" dirty="0"/>
              <a:t>- Với những tế bào có kích thước lớn có thể quan sát bằng mắt thường. VD: Tế bào trứng cá, trứng ếch</a:t>
            </a:r>
            <a:br>
              <a:rPr lang="en-VN" sz="3000" dirty="0"/>
            </a:br>
            <a:r>
              <a:rPr lang="en-VN" sz="3000" dirty="0"/>
              <a:t>- Với những tế bào có kích thước cực nhỏ, mắt thường không quan sát được thì phải quan sát dưới kính  hiển vi. VD: Tế bào vi khuẩn, tế bào động vật</a:t>
            </a:r>
          </a:p>
        </p:txBody>
      </p:sp>
    </p:spTree>
    <p:extLst>
      <p:ext uri="{BB962C8B-B14F-4D97-AF65-F5344CB8AC3E}">
        <p14:creationId xmlns:p14="http://schemas.microsoft.com/office/powerpoint/2010/main" val="34926634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2"/>
          <p:cNvSpPr txBox="1">
            <a:spLocks/>
          </p:cNvSpPr>
          <p:nvPr/>
        </p:nvSpPr>
        <p:spPr>
          <a:xfrm>
            <a:off x="3612067" y="968721"/>
            <a:ext cx="4986327" cy="127107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4400" dirty="0">
                <a:solidFill>
                  <a:srgbClr val="FFFF00"/>
                </a:solidFill>
                <a:latin typeface="#9Slide07 IcielNabila" pitchFamily="2" charset="0"/>
              </a:rPr>
              <a:t>Kích thước tế bào </a:t>
            </a:r>
          </a:p>
        </p:txBody>
      </p:sp>
      <p:pic>
        <p:nvPicPr>
          <p:cNvPr id="3074" name="Picture 2" descr="Bệnh đa hồng cầu điều trị như thế nào?"/>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67" b="100000" l="250" r="100000"/>
                    </a14:imgEffect>
                  </a14:imgLayer>
                </a14:imgProps>
              </a:ext>
              <a:ext uri="{28A0092B-C50C-407E-A947-70E740481C1C}">
                <a14:useLocalDpi xmlns:a14="http://schemas.microsoft.com/office/drawing/2010/main" val="0"/>
              </a:ext>
            </a:extLst>
          </a:blip>
          <a:srcRect/>
          <a:stretch>
            <a:fillRect/>
          </a:stretch>
        </p:blipFill>
        <p:spPr bwMode="auto">
          <a:xfrm>
            <a:off x="835051" y="1134967"/>
            <a:ext cx="2810189" cy="210764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i khuẩn Ecoli là gì? Nhiễm khuẩn Ecoli là gì?"/>
          <p:cNvPicPr>
            <a:picLocks noChangeAspect="1" noChangeArrowheads="1"/>
          </p:cNvPicPr>
          <p:nvPr/>
        </p:nvPicPr>
        <p:blipFill rotWithShape="1">
          <a:blip r:embed="rId4">
            <a:extLst>
              <a:ext uri="{28A0092B-C50C-407E-A947-70E740481C1C}">
                <a14:useLocalDpi xmlns:a14="http://schemas.microsoft.com/office/drawing/2010/main" val="0"/>
              </a:ext>
            </a:extLst>
          </a:blip>
          <a:srcRect l="10099"/>
          <a:stretch/>
        </p:blipFill>
        <p:spPr bwMode="auto">
          <a:xfrm>
            <a:off x="545223" y="4066422"/>
            <a:ext cx="3389846" cy="188532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alud.-Las neuronas nacidas en adultos crecen más que las nacidas en la  infanc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8344" y="1134967"/>
            <a:ext cx="3161462" cy="210764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Vietsciences ; Nguyễn Lân Dũng, Đào Thị Lương ; Nấm men ; science, khoa  hoc, khoahoc, tin hoc, informatique;computer; vat ly; physics, physique,  chimie, chemistry, hoa hoc, sinh vat, biologie,  biology;biochimie;biochemistry;astronomy;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55919" y="4129268"/>
            <a:ext cx="1428750" cy="184785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Ảnh chụp tế bào biểu bì vảy hành tây. | Ảnh chụp tế bào biểu… | Flick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23504"/>
          <a:stretch/>
        </p:blipFill>
        <p:spPr bwMode="auto">
          <a:xfrm>
            <a:off x="4638555" y="2347328"/>
            <a:ext cx="2933352" cy="2876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p:cNvSpPr txBox="1"/>
              <p:nvPr/>
            </p:nvSpPr>
            <p:spPr>
              <a:xfrm>
                <a:off x="1508760" y="5823493"/>
                <a:ext cx="3445700" cy="1040285"/>
              </a:xfrm>
              <a:prstGeom prst="rect">
                <a:avLst/>
              </a:prstGeom>
              <a:noFill/>
            </p:spPr>
            <p:txBody>
              <a:bodyPr wrap="square" rtlCol="0">
                <a:spAutoFit/>
              </a:bodyPr>
              <a:lstStyle/>
              <a:p>
                <a:pPr algn="just">
                  <a:lnSpc>
                    <a:spcPct val="110000"/>
                  </a:lnSpc>
                </a:pPr>
                <a:r>
                  <a:rPr lang="vi-VN" sz="1400" dirty="0">
                    <a:solidFill>
                      <a:srgbClr val="FFFF00"/>
                    </a:solidFill>
                    <a:latin typeface="#9Slide03 Swiss Condensed Bold" panose="02000500000000000000" pitchFamily="2" charset="0"/>
                  </a:rPr>
                  <a:t>Tế bào vi khuẩn </a:t>
                </a:r>
                <a:r>
                  <a:rPr lang="vi-VN" sz="1400" i="1" dirty="0">
                    <a:solidFill>
                      <a:srgbClr val="FFFF00"/>
                    </a:solidFill>
                    <a:latin typeface="#9Slide03 Swiss Condensed Bold" panose="02000500000000000000" pitchFamily="2" charset="0"/>
                  </a:rPr>
                  <a:t>E.coli</a:t>
                </a:r>
              </a:p>
              <a:p>
                <a:pPr marL="285750" indent="-285750" algn="just">
                  <a:lnSpc>
                    <a:spcPct val="110000"/>
                  </a:lnSpc>
                  <a:buFont typeface="Wingdings" panose="05000000000000000000" pitchFamily="2" charset="2"/>
                  <a:buChar char="§"/>
                </a:pPr>
                <a:r>
                  <a:rPr lang="vi-VN" sz="1400" dirty="0">
                    <a:solidFill>
                      <a:prstClr val="white"/>
                    </a:solidFill>
                    <a:latin typeface="#9Slide03 Swiss Condensed Bold" panose="02000500000000000000" pitchFamily="2" charset="0"/>
                  </a:rPr>
                  <a:t>Chiều dài khoảng 2 </a:t>
                </a:r>
                <a14:m>
                  <m:oMath xmlns:m="http://schemas.openxmlformats.org/officeDocument/2006/math">
                    <m:r>
                      <m:rPr>
                        <m:sty m:val="p"/>
                      </m:rPr>
                      <a:rPr lang="vi-VN" sz="1400" smtClean="0">
                        <a:solidFill>
                          <a:prstClr val="white"/>
                        </a:solidFill>
                        <a:latin typeface="Cambria Math" panose="02040503050406030204" pitchFamily="18" charset="0"/>
                        <a:ea typeface="Cambria Math" panose="02040503050406030204" pitchFamily="18" charset="0"/>
                      </a:rPr>
                      <m:t>μ</m:t>
                    </m:r>
                  </m:oMath>
                </a14:m>
                <a:r>
                  <a:rPr lang="vi-VN" sz="1400" dirty="0">
                    <a:solidFill>
                      <a:prstClr val="white"/>
                    </a:solidFill>
                    <a:latin typeface="#9Slide03 Swiss Condensed Bold" panose="02000500000000000000" pitchFamily="2" charset="0"/>
                  </a:rPr>
                  <a:t>m</a:t>
                </a:r>
              </a:p>
              <a:p>
                <a:pPr marL="285750" indent="-285750" algn="just">
                  <a:lnSpc>
                    <a:spcPct val="110000"/>
                  </a:lnSpc>
                  <a:buFont typeface="Wingdings" panose="05000000000000000000" pitchFamily="2" charset="2"/>
                  <a:buChar char="§"/>
                </a:pPr>
                <a:r>
                  <a:rPr lang="vi-VN" sz="1400" dirty="0">
                    <a:solidFill>
                      <a:prstClr val="white"/>
                    </a:solidFill>
                    <a:latin typeface="#9Slide03 Swiss Condensed Bold" panose="02000500000000000000" pitchFamily="2" charset="0"/>
                  </a:rPr>
                  <a:t>Chiều rộng khoảng 0,25 – 1 </a:t>
                </a:r>
                <a14:m>
                  <m:oMath xmlns:m="http://schemas.openxmlformats.org/officeDocument/2006/math">
                    <m:r>
                      <m:rPr>
                        <m:sty m:val="p"/>
                      </m:rPr>
                      <a:rPr lang="vi-VN" sz="1400">
                        <a:solidFill>
                          <a:prstClr val="white"/>
                        </a:solidFill>
                        <a:latin typeface="Cambria Math" panose="02040503050406030204" pitchFamily="18" charset="0"/>
                        <a:ea typeface="Cambria Math" panose="02040503050406030204" pitchFamily="18" charset="0"/>
                      </a:rPr>
                      <m:t>μ</m:t>
                    </m:r>
                  </m:oMath>
                </a14:m>
                <a:r>
                  <a:rPr lang="vi-VN" sz="1400" dirty="0">
                    <a:solidFill>
                      <a:prstClr val="white"/>
                    </a:solidFill>
                    <a:latin typeface="#9Slide03 Swiss Condensed Bold" panose="02000500000000000000" pitchFamily="2" charset="0"/>
                  </a:rPr>
                  <a:t>m</a:t>
                </a:r>
              </a:p>
              <a:p>
                <a:pPr algn="just">
                  <a:lnSpc>
                    <a:spcPct val="110000"/>
                  </a:lnSpc>
                </a:pPr>
                <a:endParaRPr lang="vi-VN" sz="1400" dirty="0">
                  <a:solidFill>
                    <a:prstClr val="white"/>
                  </a:solidFill>
                  <a:latin typeface="#9Slide03 Swiss Condensed Bold" panose="02000500000000000000" pitchFamily="2"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508760" y="5823493"/>
                <a:ext cx="3445700" cy="1040285"/>
              </a:xfrm>
              <a:prstGeom prst="rect">
                <a:avLst/>
              </a:prstGeom>
              <a:blipFill rotWithShape="0">
                <a:blip r:embed="rId8"/>
                <a:stretch>
                  <a:fillRect l="-531" t="-5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9018105" y="5823493"/>
                <a:ext cx="2261940" cy="803297"/>
              </a:xfrm>
              <a:prstGeom prst="rect">
                <a:avLst/>
              </a:prstGeom>
              <a:noFill/>
            </p:spPr>
            <p:txBody>
              <a:bodyPr wrap="square" rtlCol="0">
                <a:spAutoFit/>
              </a:bodyPr>
              <a:lstStyle/>
              <a:p>
                <a:pPr algn="just">
                  <a:lnSpc>
                    <a:spcPct val="110000"/>
                  </a:lnSpc>
                </a:pPr>
                <a:r>
                  <a:rPr lang="vi-VN" sz="1400" dirty="0">
                    <a:solidFill>
                      <a:srgbClr val="FFFF00"/>
                    </a:solidFill>
                    <a:latin typeface="#9Slide03 Swiss Condensed Bold" panose="02000500000000000000" pitchFamily="2" charset="0"/>
                  </a:rPr>
                  <a:t>Tế bào nấm men</a:t>
                </a:r>
              </a:p>
              <a:p>
                <a:pPr marL="285750" indent="-285750" algn="just">
                  <a:lnSpc>
                    <a:spcPct val="110000"/>
                  </a:lnSpc>
                  <a:buFont typeface="Wingdings" panose="05000000000000000000" pitchFamily="2" charset="2"/>
                  <a:buChar char="§"/>
                </a:pPr>
                <a:r>
                  <a:rPr lang="vi-VN" sz="1400" dirty="0">
                    <a:solidFill>
                      <a:prstClr val="white"/>
                    </a:solidFill>
                    <a:latin typeface="#9Slide03 Swiss Condensed Bold" panose="02000500000000000000" pitchFamily="2" charset="0"/>
                  </a:rPr>
                  <a:t>Chiều dài khoảng 6 </a:t>
                </a:r>
                <a14:m>
                  <m:oMath xmlns:m="http://schemas.openxmlformats.org/officeDocument/2006/math">
                    <m:r>
                      <m:rPr>
                        <m:sty m:val="p"/>
                      </m:rPr>
                      <a:rPr lang="vi-VN" sz="1400" smtClean="0">
                        <a:solidFill>
                          <a:prstClr val="white"/>
                        </a:solidFill>
                        <a:latin typeface="Cambria Math" panose="02040503050406030204" pitchFamily="18" charset="0"/>
                        <a:ea typeface="Cambria Math" panose="02040503050406030204" pitchFamily="18" charset="0"/>
                      </a:rPr>
                      <m:t>μ</m:t>
                    </m:r>
                  </m:oMath>
                </a14:m>
                <a:r>
                  <a:rPr lang="vi-VN" sz="1400" dirty="0">
                    <a:solidFill>
                      <a:prstClr val="white"/>
                    </a:solidFill>
                    <a:latin typeface="#9Slide03 Swiss Condensed Bold" panose="02000500000000000000" pitchFamily="2" charset="0"/>
                  </a:rPr>
                  <a:t>m</a:t>
                </a:r>
              </a:p>
              <a:p>
                <a:pPr marL="285750" indent="-285750" algn="just">
                  <a:lnSpc>
                    <a:spcPct val="110000"/>
                  </a:lnSpc>
                  <a:buFont typeface="Wingdings" panose="05000000000000000000" pitchFamily="2" charset="2"/>
                  <a:buChar char="§"/>
                </a:pPr>
                <a:r>
                  <a:rPr lang="vi-VN" sz="1400" dirty="0">
                    <a:solidFill>
                      <a:prstClr val="white"/>
                    </a:solidFill>
                    <a:latin typeface="#9Slide03 Swiss Condensed Bold" panose="02000500000000000000" pitchFamily="2" charset="0"/>
                  </a:rPr>
                  <a:t>Chiều rộng khoảng 5</a:t>
                </a:r>
                <a14:m>
                  <m:oMath xmlns:m="http://schemas.openxmlformats.org/officeDocument/2006/math">
                    <m:r>
                      <m:rPr>
                        <m:sty m:val="p"/>
                      </m:rPr>
                      <a:rPr lang="vi-VN" sz="1400">
                        <a:solidFill>
                          <a:prstClr val="white"/>
                        </a:solidFill>
                        <a:latin typeface="Cambria Math" panose="02040503050406030204" pitchFamily="18" charset="0"/>
                        <a:ea typeface="Cambria Math" panose="02040503050406030204" pitchFamily="18" charset="0"/>
                      </a:rPr>
                      <m:t>μ</m:t>
                    </m:r>
                  </m:oMath>
                </a14:m>
                <a:r>
                  <a:rPr lang="vi-VN" sz="1400" dirty="0">
                    <a:solidFill>
                      <a:prstClr val="white"/>
                    </a:solidFill>
                    <a:latin typeface="#9Slide03 Swiss Condensed Bold" panose="02000500000000000000" pitchFamily="2" charset="0"/>
                  </a:rPr>
                  <a:t>m</a:t>
                </a:r>
              </a:p>
            </p:txBody>
          </p:sp>
        </mc:Choice>
        <mc:Fallback xmlns="">
          <p:sp>
            <p:nvSpPr>
              <p:cNvPr id="13" name="TextBox 12"/>
              <p:cNvSpPr txBox="1">
                <a:spLocks noRot="1" noChangeAspect="1" noMove="1" noResize="1" noEditPoints="1" noAdjustHandles="1" noChangeArrowheads="1" noChangeShapeType="1" noTextEdit="1"/>
              </p:cNvSpPr>
              <p:nvPr/>
            </p:nvSpPr>
            <p:spPr>
              <a:xfrm>
                <a:off x="9018105" y="5823493"/>
                <a:ext cx="2261940" cy="803297"/>
              </a:xfrm>
              <a:prstGeom prst="rect">
                <a:avLst/>
              </a:prstGeom>
              <a:blipFill rotWithShape="0">
                <a:blip r:embed="rId9"/>
                <a:stretch>
                  <a:fillRect l="-809" t="-758"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5122644" y="5223328"/>
                <a:ext cx="3445700" cy="1040285"/>
              </a:xfrm>
              <a:prstGeom prst="rect">
                <a:avLst/>
              </a:prstGeom>
              <a:noFill/>
            </p:spPr>
            <p:txBody>
              <a:bodyPr wrap="square" rtlCol="0">
                <a:spAutoFit/>
              </a:bodyPr>
              <a:lstStyle/>
              <a:p>
                <a:pPr algn="just">
                  <a:lnSpc>
                    <a:spcPct val="110000"/>
                  </a:lnSpc>
                </a:pPr>
                <a:r>
                  <a:rPr lang="vi-VN" sz="1400" dirty="0">
                    <a:solidFill>
                      <a:srgbClr val="FFFF00"/>
                    </a:solidFill>
                    <a:latin typeface="#9Slide03 Swiss Condensed Bold" panose="02000500000000000000" pitchFamily="2" charset="0"/>
                  </a:rPr>
                  <a:t>Tế bào biểu bì vẩy hành</a:t>
                </a:r>
              </a:p>
              <a:p>
                <a:pPr marL="285750" indent="-285750" algn="just">
                  <a:lnSpc>
                    <a:spcPct val="110000"/>
                  </a:lnSpc>
                  <a:buFont typeface="Wingdings" panose="05000000000000000000" pitchFamily="2" charset="2"/>
                  <a:buChar char="§"/>
                </a:pPr>
                <a:r>
                  <a:rPr lang="vi-VN" sz="1400" dirty="0">
                    <a:solidFill>
                      <a:prstClr val="white"/>
                    </a:solidFill>
                    <a:latin typeface="#9Slide03 Swiss Condensed Bold" panose="02000500000000000000" pitchFamily="2" charset="0"/>
                  </a:rPr>
                  <a:t>Chiều dài khoảng 200 </a:t>
                </a:r>
                <a14:m>
                  <m:oMath xmlns:m="http://schemas.openxmlformats.org/officeDocument/2006/math">
                    <m:r>
                      <m:rPr>
                        <m:sty m:val="p"/>
                      </m:rPr>
                      <a:rPr lang="vi-VN" sz="1400" smtClean="0">
                        <a:solidFill>
                          <a:prstClr val="white"/>
                        </a:solidFill>
                        <a:latin typeface="Cambria Math" panose="02040503050406030204" pitchFamily="18" charset="0"/>
                        <a:ea typeface="Cambria Math" panose="02040503050406030204" pitchFamily="18" charset="0"/>
                      </a:rPr>
                      <m:t>μ</m:t>
                    </m:r>
                  </m:oMath>
                </a14:m>
                <a:r>
                  <a:rPr lang="vi-VN" sz="1400" dirty="0">
                    <a:solidFill>
                      <a:prstClr val="white"/>
                    </a:solidFill>
                    <a:latin typeface="#9Slide03 Swiss Condensed Bold" panose="02000500000000000000" pitchFamily="2" charset="0"/>
                  </a:rPr>
                  <a:t>m</a:t>
                </a:r>
              </a:p>
              <a:p>
                <a:pPr marL="285750" indent="-285750" algn="just">
                  <a:lnSpc>
                    <a:spcPct val="110000"/>
                  </a:lnSpc>
                  <a:buFont typeface="Wingdings" panose="05000000000000000000" pitchFamily="2" charset="2"/>
                  <a:buChar char="§"/>
                </a:pPr>
                <a:r>
                  <a:rPr lang="vi-VN" sz="1400" dirty="0">
                    <a:solidFill>
                      <a:prstClr val="white"/>
                    </a:solidFill>
                    <a:latin typeface="#9Slide03 Swiss Condensed Bold" panose="02000500000000000000" pitchFamily="2" charset="0"/>
                  </a:rPr>
                  <a:t>Chiều rộng khoảng 70 </a:t>
                </a:r>
                <a14:m>
                  <m:oMath xmlns:m="http://schemas.openxmlformats.org/officeDocument/2006/math">
                    <m:r>
                      <m:rPr>
                        <m:sty m:val="p"/>
                      </m:rPr>
                      <a:rPr lang="vi-VN" sz="1400">
                        <a:solidFill>
                          <a:prstClr val="white"/>
                        </a:solidFill>
                        <a:latin typeface="Cambria Math" panose="02040503050406030204" pitchFamily="18" charset="0"/>
                        <a:ea typeface="Cambria Math" panose="02040503050406030204" pitchFamily="18" charset="0"/>
                      </a:rPr>
                      <m:t>μ</m:t>
                    </m:r>
                  </m:oMath>
                </a14:m>
                <a:r>
                  <a:rPr lang="vi-VN" sz="1400" dirty="0">
                    <a:solidFill>
                      <a:prstClr val="white"/>
                    </a:solidFill>
                    <a:latin typeface="#9Slide03 Swiss Condensed Bold" panose="02000500000000000000" pitchFamily="2" charset="0"/>
                  </a:rPr>
                  <a:t>m</a:t>
                </a:r>
              </a:p>
              <a:p>
                <a:pPr algn="just">
                  <a:lnSpc>
                    <a:spcPct val="110000"/>
                  </a:lnSpc>
                </a:pPr>
                <a:endParaRPr lang="vi-VN" sz="1400" dirty="0">
                  <a:solidFill>
                    <a:prstClr val="white"/>
                  </a:solidFill>
                  <a:latin typeface="#9Slide03 Swiss Condensed Bold" panose="02000500000000000000" pitchFamily="2"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5122644" y="5223328"/>
                <a:ext cx="3445700" cy="1040285"/>
              </a:xfrm>
              <a:prstGeom prst="rect">
                <a:avLst/>
              </a:prstGeom>
              <a:blipFill rotWithShape="0">
                <a:blip r:embed="rId10"/>
                <a:stretch>
                  <a:fillRect l="-530" t="-1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1224865" y="3285042"/>
                <a:ext cx="2006745" cy="566309"/>
              </a:xfrm>
              <a:prstGeom prst="rect">
                <a:avLst/>
              </a:prstGeom>
              <a:noFill/>
            </p:spPr>
            <p:txBody>
              <a:bodyPr wrap="square" rtlCol="0">
                <a:spAutoFit/>
              </a:bodyPr>
              <a:lstStyle/>
              <a:p>
                <a:pPr algn="just">
                  <a:lnSpc>
                    <a:spcPct val="110000"/>
                  </a:lnSpc>
                </a:pPr>
                <a:r>
                  <a:rPr lang="vi-VN" sz="1400" dirty="0">
                    <a:solidFill>
                      <a:srgbClr val="FFFF00"/>
                    </a:solidFill>
                    <a:latin typeface="#9Slide03 Swiss Condensed Bold" panose="02000500000000000000" pitchFamily="2" charset="0"/>
                  </a:rPr>
                  <a:t>Tế bào hồng cầu ở người</a:t>
                </a:r>
              </a:p>
              <a:p>
                <a:pPr algn="just">
                  <a:lnSpc>
                    <a:spcPct val="110000"/>
                  </a:lnSpc>
                </a:pPr>
                <a:r>
                  <a:rPr lang="vi-VN" sz="1400" dirty="0">
                    <a:solidFill>
                      <a:prstClr val="white"/>
                    </a:solidFill>
                    <a:latin typeface="#9Slide03 Swiss Condensed Bold" panose="02000500000000000000" pitchFamily="2" charset="0"/>
                  </a:rPr>
                  <a:t>Đường kính khoảng 7 </a:t>
                </a:r>
                <a14:m>
                  <m:oMath xmlns:m="http://schemas.openxmlformats.org/officeDocument/2006/math">
                    <m:r>
                      <m:rPr>
                        <m:sty m:val="p"/>
                      </m:rPr>
                      <a:rPr lang="vi-VN" sz="1400">
                        <a:solidFill>
                          <a:prstClr val="white"/>
                        </a:solidFill>
                        <a:latin typeface="Cambria Math" panose="02040503050406030204" pitchFamily="18" charset="0"/>
                        <a:ea typeface="Cambria Math" panose="02040503050406030204" pitchFamily="18" charset="0"/>
                      </a:rPr>
                      <m:t>μ</m:t>
                    </m:r>
                  </m:oMath>
                </a14:m>
                <a:r>
                  <a:rPr lang="vi-VN" sz="1400" dirty="0">
                    <a:solidFill>
                      <a:prstClr val="white"/>
                    </a:solidFill>
                    <a:latin typeface="#9Slide03 Swiss Condensed Bold" panose="02000500000000000000" pitchFamily="2" charset="0"/>
                  </a:rPr>
                  <a:t>m</a:t>
                </a:r>
              </a:p>
            </p:txBody>
          </p:sp>
        </mc:Choice>
        <mc:Fallback xmlns="">
          <p:sp>
            <p:nvSpPr>
              <p:cNvPr id="15" name="TextBox 14"/>
              <p:cNvSpPr txBox="1">
                <a:spLocks noRot="1" noChangeAspect="1" noMove="1" noResize="1" noEditPoints="1" noAdjustHandles="1" noChangeArrowheads="1" noChangeShapeType="1" noTextEdit="1"/>
              </p:cNvSpPr>
              <p:nvPr/>
            </p:nvSpPr>
            <p:spPr>
              <a:xfrm>
                <a:off x="1224865" y="3285042"/>
                <a:ext cx="2006745" cy="566309"/>
              </a:xfrm>
              <a:prstGeom prst="rect">
                <a:avLst/>
              </a:prstGeom>
              <a:blipFill rotWithShape="0">
                <a:blip r:embed="rId11"/>
                <a:stretch>
                  <a:fillRect l="-912" t="-2151" b="-53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8182418" y="3242609"/>
                <a:ext cx="3750049" cy="1040285"/>
              </a:xfrm>
              <a:prstGeom prst="rect">
                <a:avLst/>
              </a:prstGeom>
              <a:noFill/>
            </p:spPr>
            <p:txBody>
              <a:bodyPr wrap="square" rtlCol="0">
                <a:spAutoFit/>
              </a:bodyPr>
              <a:lstStyle/>
              <a:p>
                <a:pPr algn="just">
                  <a:lnSpc>
                    <a:spcPct val="110000"/>
                  </a:lnSpc>
                </a:pPr>
                <a:r>
                  <a:rPr lang="vi-VN" sz="1400" dirty="0">
                    <a:solidFill>
                      <a:srgbClr val="FFFF00"/>
                    </a:solidFill>
                    <a:latin typeface="#9Slide03 Swiss Condensed Bold" panose="02000500000000000000" pitchFamily="2" charset="0"/>
                  </a:rPr>
                  <a:t>Tế bào thần kinh ở người</a:t>
                </a:r>
              </a:p>
              <a:p>
                <a:pPr marL="285750" indent="-285750" algn="just">
                  <a:lnSpc>
                    <a:spcPct val="110000"/>
                  </a:lnSpc>
                  <a:buFont typeface="Wingdings" panose="05000000000000000000" pitchFamily="2" charset="2"/>
                  <a:buChar char="§"/>
                </a:pPr>
                <a:r>
                  <a:rPr lang="vi-VN" sz="1400" dirty="0">
                    <a:solidFill>
                      <a:prstClr val="white"/>
                    </a:solidFill>
                    <a:latin typeface="#9Slide03 Swiss Condensed Bold" panose="02000500000000000000" pitchFamily="2" charset="0"/>
                  </a:rPr>
                  <a:t>Chiều dài khoảng 13 – 60 mm (có thể 100 cm)</a:t>
                </a:r>
              </a:p>
              <a:p>
                <a:pPr marL="285750" indent="-285750" algn="just">
                  <a:lnSpc>
                    <a:spcPct val="110000"/>
                  </a:lnSpc>
                  <a:buFont typeface="Wingdings" panose="05000000000000000000" pitchFamily="2" charset="2"/>
                  <a:buChar char="§"/>
                </a:pPr>
                <a:r>
                  <a:rPr lang="vi-VN" sz="1400" dirty="0">
                    <a:solidFill>
                      <a:prstClr val="white"/>
                    </a:solidFill>
                    <a:latin typeface="#9Slide03 Swiss Condensed Bold" panose="02000500000000000000" pitchFamily="2" charset="0"/>
                  </a:rPr>
                  <a:t>Chiều rộng khoảng 10 – 30  </a:t>
                </a:r>
                <a14:m>
                  <m:oMath xmlns:m="http://schemas.openxmlformats.org/officeDocument/2006/math">
                    <m:r>
                      <m:rPr>
                        <m:sty m:val="p"/>
                      </m:rPr>
                      <a:rPr lang="vi-VN" sz="1400">
                        <a:solidFill>
                          <a:prstClr val="white"/>
                        </a:solidFill>
                        <a:latin typeface="Cambria Math" panose="02040503050406030204" pitchFamily="18" charset="0"/>
                        <a:ea typeface="Cambria Math" panose="02040503050406030204" pitchFamily="18" charset="0"/>
                      </a:rPr>
                      <m:t>μ</m:t>
                    </m:r>
                  </m:oMath>
                </a14:m>
                <a:r>
                  <a:rPr lang="vi-VN" sz="1400" dirty="0">
                    <a:solidFill>
                      <a:prstClr val="white"/>
                    </a:solidFill>
                    <a:latin typeface="#9Slide03 Swiss Condensed Bold" panose="02000500000000000000" pitchFamily="2" charset="0"/>
                  </a:rPr>
                  <a:t>m</a:t>
                </a:r>
              </a:p>
              <a:p>
                <a:pPr algn="just">
                  <a:lnSpc>
                    <a:spcPct val="110000"/>
                  </a:lnSpc>
                </a:pPr>
                <a:endParaRPr lang="vi-VN" sz="1400" dirty="0">
                  <a:solidFill>
                    <a:prstClr val="white"/>
                  </a:solidFill>
                  <a:latin typeface="#9Slide03 Swiss Condensed Bold" panose="02000500000000000000" pitchFamily="2"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8182418" y="3242609"/>
                <a:ext cx="3750049" cy="1040285"/>
              </a:xfrm>
              <a:prstGeom prst="rect">
                <a:avLst/>
              </a:prstGeom>
              <a:blipFill rotWithShape="0">
                <a:blip r:embed="rId12"/>
                <a:stretch>
                  <a:fillRect l="-488" t="-1170"/>
                </a:stretch>
              </a:blipFill>
            </p:spPr>
            <p:txBody>
              <a:bodyPr/>
              <a:lstStyle/>
              <a:p>
                <a:r>
                  <a:rPr lang="en-US">
                    <a:noFill/>
                  </a:rPr>
                  <a:t> </a:t>
                </a:r>
              </a:p>
            </p:txBody>
          </p:sp>
        </mc:Fallback>
      </mc:AlternateContent>
      <p:pic>
        <p:nvPicPr>
          <p:cNvPr id="3086" name="Picture 14" descr="Microscope Icon - Openclipar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91899" y="135801"/>
            <a:ext cx="1022481" cy="132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0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p49"/>
          <p:cNvSpPr txBox="1">
            <a:spLocks noGrp="1"/>
          </p:cNvSpPr>
          <p:nvPr>
            <p:ph type="title"/>
          </p:nvPr>
        </p:nvSpPr>
        <p:spPr>
          <a:xfrm>
            <a:off x="3448956" y="249633"/>
            <a:ext cx="8475565" cy="1271258"/>
          </a:xfrm>
          <a:prstGeom prst="rect">
            <a:avLst/>
          </a:prstGeom>
        </p:spPr>
        <p:txBody>
          <a:bodyPr spcFirstLastPara="1" wrap="square" lIns="121900" tIns="121900" rIns="121900" bIns="121900" anchor="ctr" anchorCtr="0">
            <a:noAutofit/>
          </a:bodyPr>
          <a:lstStyle/>
          <a:p>
            <a:pPr>
              <a:lnSpc>
                <a:spcPct val="120000"/>
              </a:lnSpc>
            </a:pPr>
            <a:r>
              <a:rPr lang="en-US" sz="3200" dirty="0">
                <a:solidFill>
                  <a:schemeClr val="accent3">
                    <a:lumMod val="75000"/>
                    <a:lumOff val="25000"/>
                  </a:schemeClr>
                </a:solidFill>
                <a:latin typeface="#9Slide03 Swiss Condensed Bold" panose="02000500000000000000" pitchFamily="2" charset="0"/>
              </a:rPr>
              <a:t>S</a:t>
            </a:r>
            <a:r>
              <a:rPr lang="en" sz="3200" dirty="0">
                <a:solidFill>
                  <a:schemeClr val="accent3">
                    <a:lumMod val="75000"/>
                    <a:lumOff val="25000"/>
                  </a:schemeClr>
                </a:solidFill>
                <a:latin typeface="#9Slide03 Swiss Condensed Bold" panose="02000500000000000000" pitchFamily="2" charset="0"/>
              </a:rPr>
              <a:t>ự khác nhau về kích thước và hình dạng tế bào có ý nghĩa gì đối với sinh vật?</a:t>
            </a:r>
            <a:endParaRPr sz="3200" dirty="0">
              <a:solidFill>
                <a:schemeClr val="accent3">
                  <a:lumMod val="75000"/>
                  <a:lumOff val="25000"/>
                </a:schemeClr>
              </a:solidFill>
              <a:latin typeface="#9Slide03 Swiss Condensed Bold" panose="02000500000000000000" pitchFamily="2" charset="0"/>
            </a:endParaRPr>
          </a:p>
        </p:txBody>
      </p:sp>
      <p:pic>
        <p:nvPicPr>
          <p:cNvPr id="15362" name="Picture 2" descr="Thực vật C4 - Wikiw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303" y="3885464"/>
            <a:ext cx="2975096" cy="2975096"/>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Bài 20: Các cấp độ tổ chức trong cơ thể đa bào - Hoc2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45506"/>
          <a:stretch/>
        </p:blipFill>
        <p:spPr bwMode="auto">
          <a:xfrm>
            <a:off x="3069822" y="1991603"/>
            <a:ext cx="2081556" cy="1893861"/>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Mạch rây – Wikipedia tiếng Việ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1378" y="1258950"/>
            <a:ext cx="2857500" cy="3114676"/>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TẾ BÀO CƠ | www.docsachysinh.co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59455" y="1674874"/>
            <a:ext cx="2038753" cy="261901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448956" y="4373626"/>
            <a:ext cx="1702422" cy="400110"/>
          </a:xfrm>
          <a:prstGeom prst="rect">
            <a:avLst/>
          </a:prstGeom>
          <a:noFill/>
        </p:spPr>
        <p:txBody>
          <a:bodyPr wrap="square" rtlCol="0">
            <a:spAutoFit/>
          </a:bodyPr>
          <a:lstStyle/>
          <a:p>
            <a:r>
              <a:rPr lang="vi-VN" sz="2000" dirty="0">
                <a:solidFill>
                  <a:srgbClr val="002E47"/>
                </a:solidFill>
                <a:latin typeface="#9Slide03 Reso" pitchFamily="2" charset="0"/>
              </a:rPr>
              <a:t>Tế bào biểu bì</a:t>
            </a:r>
          </a:p>
        </p:txBody>
      </p:sp>
      <p:sp>
        <p:nvSpPr>
          <p:cNvPr id="22" name="TextBox 21"/>
          <p:cNvSpPr txBox="1"/>
          <p:nvPr/>
        </p:nvSpPr>
        <p:spPr>
          <a:xfrm>
            <a:off x="5630534" y="4373626"/>
            <a:ext cx="2092072" cy="400110"/>
          </a:xfrm>
          <a:prstGeom prst="rect">
            <a:avLst/>
          </a:prstGeom>
          <a:noFill/>
        </p:spPr>
        <p:txBody>
          <a:bodyPr wrap="square" rtlCol="0">
            <a:spAutoFit/>
          </a:bodyPr>
          <a:lstStyle/>
          <a:p>
            <a:r>
              <a:rPr lang="vi-VN" sz="2000" dirty="0">
                <a:solidFill>
                  <a:srgbClr val="002E47"/>
                </a:solidFill>
                <a:latin typeface="#9Slide03 Reso" pitchFamily="2" charset="0"/>
              </a:rPr>
              <a:t>Tế bào mạch dẫn lá</a:t>
            </a:r>
          </a:p>
        </p:txBody>
      </p:sp>
      <p:sp>
        <p:nvSpPr>
          <p:cNvPr id="23" name="TextBox 22"/>
          <p:cNvSpPr txBox="1"/>
          <p:nvPr/>
        </p:nvSpPr>
        <p:spPr>
          <a:xfrm>
            <a:off x="7874627" y="4373626"/>
            <a:ext cx="2092072" cy="400110"/>
          </a:xfrm>
          <a:prstGeom prst="rect">
            <a:avLst/>
          </a:prstGeom>
          <a:noFill/>
        </p:spPr>
        <p:txBody>
          <a:bodyPr wrap="square" rtlCol="0">
            <a:spAutoFit/>
          </a:bodyPr>
          <a:lstStyle/>
          <a:p>
            <a:pPr algn="r"/>
            <a:r>
              <a:rPr lang="vi-VN" sz="2000" dirty="0">
                <a:solidFill>
                  <a:srgbClr val="002E47"/>
                </a:solidFill>
                <a:latin typeface="#9Slide03 Reso" pitchFamily="2" charset="0"/>
              </a:rPr>
              <a:t>Tế bào cơ vân</a:t>
            </a:r>
          </a:p>
        </p:txBody>
      </p:sp>
      <p:sp>
        <p:nvSpPr>
          <p:cNvPr id="9" name="Down Arrow 8"/>
          <p:cNvSpPr/>
          <p:nvPr/>
        </p:nvSpPr>
        <p:spPr>
          <a:xfrm>
            <a:off x="3948780" y="4773736"/>
            <a:ext cx="323640" cy="805758"/>
          </a:xfrm>
          <a:prstGeom prst="down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5" name="Down Arrow 24"/>
          <p:cNvSpPr/>
          <p:nvPr/>
        </p:nvSpPr>
        <p:spPr>
          <a:xfrm>
            <a:off x="6418308" y="4773736"/>
            <a:ext cx="323640" cy="805758"/>
          </a:xfrm>
          <a:prstGeom prst="down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Down Arrow 25"/>
          <p:cNvSpPr/>
          <p:nvPr/>
        </p:nvSpPr>
        <p:spPr>
          <a:xfrm>
            <a:off x="9014955" y="4773736"/>
            <a:ext cx="323640" cy="805758"/>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TextBox 9"/>
          <p:cNvSpPr txBox="1"/>
          <p:nvPr/>
        </p:nvSpPr>
        <p:spPr>
          <a:xfrm>
            <a:off x="3469108" y="5712737"/>
            <a:ext cx="1282983" cy="400110"/>
          </a:xfrm>
          <a:prstGeom prst="rect">
            <a:avLst/>
          </a:prstGeom>
          <a:noFill/>
        </p:spPr>
        <p:txBody>
          <a:bodyPr wrap="square" rtlCol="0">
            <a:spAutoFit/>
          </a:bodyPr>
          <a:lstStyle/>
          <a:p>
            <a:pPr algn="ctr"/>
            <a:r>
              <a:rPr lang="vi-VN" sz="2000" dirty="0">
                <a:solidFill>
                  <a:srgbClr val="004B63">
                    <a:lumMod val="75000"/>
                    <a:lumOff val="25000"/>
                  </a:srgbClr>
                </a:solidFill>
                <a:latin typeface="#9Slide03 Swiss Condensed Bold" panose="02000500000000000000" pitchFamily="2" charset="0"/>
              </a:rPr>
              <a:t>Bảo</a:t>
            </a:r>
            <a:r>
              <a:rPr lang="en-US" sz="2000" dirty="0">
                <a:solidFill>
                  <a:srgbClr val="004B63">
                    <a:lumMod val="75000"/>
                    <a:lumOff val="25000"/>
                  </a:srgbClr>
                </a:solidFill>
                <a:latin typeface="#9Slide03 Swiss Condensed Bold" panose="02000500000000000000" pitchFamily="2" charset="0"/>
              </a:rPr>
              <a:t> </a:t>
            </a:r>
            <a:r>
              <a:rPr lang="vi-VN" sz="2000" dirty="0">
                <a:solidFill>
                  <a:srgbClr val="004B63">
                    <a:lumMod val="75000"/>
                    <a:lumOff val="25000"/>
                  </a:srgbClr>
                </a:solidFill>
                <a:latin typeface="#9Slide03 Swiss Condensed Bold" panose="02000500000000000000" pitchFamily="2" charset="0"/>
              </a:rPr>
              <a:t>vệ</a:t>
            </a:r>
          </a:p>
        </p:txBody>
      </p:sp>
      <p:sp>
        <p:nvSpPr>
          <p:cNvPr id="28" name="TextBox 27"/>
          <p:cNvSpPr txBox="1"/>
          <p:nvPr/>
        </p:nvSpPr>
        <p:spPr>
          <a:xfrm>
            <a:off x="4925086" y="5712737"/>
            <a:ext cx="3232086" cy="737446"/>
          </a:xfrm>
          <a:prstGeom prst="rect">
            <a:avLst/>
          </a:prstGeom>
          <a:noFill/>
        </p:spPr>
        <p:txBody>
          <a:bodyPr wrap="square" rtlCol="0">
            <a:spAutoFit/>
          </a:bodyPr>
          <a:lstStyle/>
          <a:p>
            <a:pPr algn="ctr">
              <a:lnSpc>
                <a:spcPct val="110000"/>
              </a:lnSpc>
            </a:pPr>
            <a:r>
              <a:rPr lang="vi-VN" sz="2000" dirty="0">
                <a:solidFill>
                  <a:srgbClr val="F1A129"/>
                </a:solidFill>
                <a:latin typeface="#9Slide03 Swiss Condensed Bold" panose="02000500000000000000" pitchFamily="2" charset="0"/>
              </a:rPr>
              <a:t>Dẫn truyền nước, muối khoáng và chất dinh dưỡng</a:t>
            </a:r>
          </a:p>
        </p:txBody>
      </p:sp>
      <p:sp>
        <p:nvSpPr>
          <p:cNvPr id="29" name="TextBox 28"/>
          <p:cNvSpPr txBox="1"/>
          <p:nvPr/>
        </p:nvSpPr>
        <p:spPr>
          <a:xfrm>
            <a:off x="7939888" y="5712736"/>
            <a:ext cx="2596817" cy="398892"/>
          </a:xfrm>
          <a:prstGeom prst="rect">
            <a:avLst/>
          </a:prstGeom>
          <a:noFill/>
        </p:spPr>
        <p:txBody>
          <a:bodyPr wrap="square" rtlCol="0">
            <a:spAutoFit/>
          </a:bodyPr>
          <a:lstStyle/>
          <a:p>
            <a:pPr algn="ctr">
              <a:lnSpc>
                <a:spcPct val="110000"/>
              </a:lnSpc>
            </a:pPr>
            <a:r>
              <a:rPr lang="vi-VN" sz="2000" dirty="0">
                <a:solidFill>
                  <a:srgbClr val="002E47"/>
                </a:solidFill>
                <a:latin typeface="#9Slide03 Swiss Condensed Bold" panose="02000500000000000000" pitchFamily="2" charset="0"/>
              </a:rPr>
              <a:t>Vận động</a:t>
            </a:r>
          </a:p>
        </p:txBody>
      </p:sp>
    </p:spTree>
    <p:extLst>
      <p:ext uri="{BB962C8B-B14F-4D97-AF65-F5344CB8AC3E}">
        <p14:creationId xmlns:p14="http://schemas.microsoft.com/office/powerpoint/2010/main" val="33610781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000"/>
                                        <p:tgtEl>
                                          <p:spTgt spid="29"/>
                                        </p:tgtEl>
                                      </p:cBhvr>
                                    </p:animEffect>
                                    <p:anim calcmode="lin" valueType="num">
                                      <p:cBhvr>
                                        <p:cTn id="29" dur="1000" fill="hold"/>
                                        <p:tgtEl>
                                          <p:spTgt spid="29"/>
                                        </p:tgtEl>
                                        <p:attrNameLst>
                                          <p:attrName>ppt_x</p:attrName>
                                        </p:attrNameLst>
                                      </p:cBhvr>
                                      <p:tavLst>
                                        <p:tav tm="0">
                                          <p:val>
                                            <p:strVal val="#ppt_x"/>
                                          </p:val>
                                        </p:tav>
                                        <p:tav tm="100000">
                                          <p:val>
                                            <p:strVal val="#ppt_x"/>
                                          </p:val>
                                        </p:tav>
                                      </p:tavLst>
                                    </p:anim>
                                    <p:anim calcmode="lin" valueType="num">
                                      <p:cBhvr>
                                        <p:cTn id="3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5" grpId="0" animBg="1"/>
      <p:bldP spid="26" grpId="0" animBg="1"/>
      <p:bldP spid="10" grpId="0"/>
      <p:bldP spid="28" grpId="0"/>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59" name="Title 5"/>
          <p:cNvSpPr>
            <a:spLocks noGrp="1"/>
          </p:cNvSpPr>
          <p:nvPr>
            <p:ph type="title"/>
          </p:nvPr>
        </p:nvSpPr>
        <p:spPr>
          <a:xfrm>
            <a:off x="6929044" y="547515"/>
            <a:ext cx="4906923" cy="934000"/>
          </a:xfrm>
        </p:spPr>
        <p:txBody>
          <a:bodyPr/>
          <a:lstStyle/>
          <a:p>
            <a:r>
              <a:rPr lang="vi-VN" sz="6000" dirty="0">
                <a:latin typeface="000 DanPanosian TB" pitchFamily="2" charset="0"/>
              </a:rPr>
              <a:t>Em có biết?</a:t>
            </a:r>
          </a:p>
        </p:txBody>
      </p:sp>
      <p:sp>
        <p:nvSpPr>
          <p:cNvPr id="60" name="TextBox 59"/>
          <p:cNvSpPr txBox="1"/>
          <p:nvPr/>
        </p:nvSpPr>
        <p:spPr>
          <a:xfrm>
            <a:off x="1629624" y="2617343"/>
            <a:ext cx="7097303" cy="2677656"/>
          </a:xfrm>
          <a:prstGeom prst="rect">
            <a:avLst/>
          </a:prstGeom>
          <a:noFill/>
          <a:ln w="28575">
            <a:solidFill>
              <a:schemeClr val="accent2">
                <a:lumMod val="75000"/>
                <a:lumOff val="25000"/>
              </a:schemeClr>
            </a:solidFill>
          </a:ln>
        </p:spPr>
        <p:txBody>
          <a:bodyPr wrap="square" rtlCol="0">
            <a:spAutoFit/>
          </a:bodyPr>
          <a:lstStyle/>
          <a:p>
            <a:pPr algn="just"/>
            <a:r>
              <a:rPr lang="en-US" sz="2400" dirty="0">
                <a:solidFill>
                  <a:srgbClr val="F1A129"/>
                </a:solidFill>
                <a:latin typeface="#9Slide05 FS Blonde Script" panose="03000503000000000000" pitchFamily="65" charset="0"/>
              </a:rPr>
              <a:t>	</a:t>
            </a:r>
          </a:p>
          <a:p>
            <a:pPr algn="just"/>
            <a:r>
              <a:rPr lang="vi-VN" sz="2400" dirty="0">
                <a:solidFill>
                  <a:srgbClr val="004B5F">
                    <a:lumMod val="75000"/>
                    <a:lumOff val="25000"/>
                  </a:srgbClr>
                </a:solidFill>
                <a:latin typeface="#9Slide05 FS Blonde Script" panose="03000503000000000000" pitchFamily="65" charset="0"/>
              </a:rPr>
              <a:t>Việc phát minh ra kính hiển vi năm 1590 đã giúp nhà khoa học phát hiện ra tế bào. Năm 1665, </a:t>
            </a:r>
            <a:r>
              <a:rPr lang="vi-VN" sz="2400" u="sng" dirty="0">
                <a:solidFill>
                  <a:srgbClr val="FF0000"/>
                </a:solidFill>
                <a:latin typeface="#9Slide05 FS Blonde Script" panose="03000503000000000000" pitchFamily="65" charset="0"/>
              </a:rPr>
              <a:t>Robert Hooke </a:t>
            </a:r>
            <a:r>
              <a:rPr lang="vi-VN" sz="2400" dirty="0">
                <a:solidFill>
                  <a:srgbClr val="004B5F">
                    <a:lumMod val="75000"/>
                    <a:lumOff val="25000"/>
                  </a:srgbClr>
                </a:solidFill>
                <a:latin typeface="#9Slide05 FS Blonde Script" panose="03000503000000000000" pitchFamily="65" charset="0"/>
              </a:rPr>
              <a:t>lần đầu tiên quan sát thấy tế bào từ </a:t>
            </a:r>
            <a:r>
              <a:rPr lang="vi-VN" sz="2400" dirty="0">
                <a:solidFill>
                  <a:srgbClr val="FF0000"/>
                </a:solidFill>
                <a:latin typeface="#9Slide05 FS Blonde Script" panose="03000503000000000000" pitchFamily="65" charset="0"/>
              </a:rPr>
              <a:t>cây sồi</a:t>
            </a:r>
            <a:r>
              <a:rPr lang="vi-VN" sz="2400" dirty="0">
                <a:solidFill>
                  <a:srgbClr val="004B5F">
                    <a:lumMod val="75000"/>
                    <a:lumOff val="25000"/>
                  </a:srgbClr>
                </a:solidFill>
                <a:latin typeface="#9Slide05 FS Blonde Script" panose="03000503000000000000" pitchFamily="65" charset="0"/>
              </a:rPr>
              <a:t>. Chúng là những ô hay khoang rất nhỏ, có vách bao bọc giống như một căn phòng. Do đó, ông dùng thuật ngữ </a:t>
            </a:r>
            <a:r>
              <a:rPr lang="vi-VN" sz="2400" dirty="0">
                <a:solidFill>
                  <a:srgbClr val="FF0000"/>
                </a:solidFill>
                <a:latin typeface="#9Slide05 FS Blonde Script" panose="03000503000000000000" pitchFamily="65" charset="0"/>
              </a:rPr>
              <a:t>“</a:t>
            </a:r>
            <a:r>
              <a:rPr lang="en-US" sz="2400" dirty="0">
                <a:solidFill>
                  <a:srgbClr val="FF0000"/>
                </a:solidFill>
                <a:latin typeface="#9Slide05 FS Blonde Script" panose="03000503000000000000" pitchFamily="65" charset="0"/>
              </a:rPr>
              <a:t> </a:t>
            </a:r>
            <a:r>
              <a:rPr lang="vi-VN" sz="2400" dirty="0">
                <a:solidFill>
                  <a:srgbClr val="FF0000"/>
                </a:solidFill>
                <a:latin typeface="#9Slide05 FS Blonde Script" panose="03000503000000000000" pitchFamily="65" charset="0"/>
              </a:rPr>
              <a:t>tế bào” </a:t>
            </a:r>
            <a:r>
              <a:rPr lang="vi-VN" sz="2400" dirty="0">
                <a:solidFill>
                  <a:srgbClr val="004B5F">
                    <a:lumMod val="75000"/>
                    <a:lumOff val="25000"/>
                  </a:srgbClr>
                </a:solidFill>
                <a:latin typeface="#9Slide05 FS Blonde Script" panose="03000503000000000000" pitchFamily="65" charset="0"/>
              </a:rPr>
              <a:t>(</a:t>
            </a:r>
            <a:r>
              <a:rPr lang="vi-VN" sz="2400" dirty="0">
                <a:solidFill>
                  <a:srgbClr val="EF8520">
                    <a:lumMod val="75000"/>
                  </a:srgbClr>
                </a:solidFill>
                <a:latin typeface="#9Slide05 FS Blonde Script" panose="03000503000000000000" pitchFamily="65" charset="0"/>
              </a:rPr>
              <a:t>cellula, có nghĩa là phòng, buồng nhỏ</a:t>
            </a:r>
            <a:r>
              <a:rPr lang="vi-VN" sz="2400" dirty="0">
                <a:solidFill>
                  <a:srgbClr val="004B5F">
                    <a:lumMod val="75000"/>
                    <a:lumOff val="25000"/>
                  </a:srgbClr>
                </a:solidFill>
                <a:latin typeface="#9Slide05 FS Blonde Script" panose="03000503000000000000" pitchFamily="65" charset="0"/>
              </a:rPr>
              <a:t>) để chỉ các ô đó. Vì ý nghĩa lịch sử này mà thuật ngữ “tế bào” vẫn dùng đến nay.</a:t>
            </a:r>
          </a:p>
        </p:txBody>
      </p:sp>
      <p:pic>
        <p:nvPicPr>
          <p:cNvPr id="61" name="Picture 2" descr="How Robert Hooke Discovered the Existence of Cells - Different Truth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6341" y="661430"/>
            <a:ext cx="2763869" cy="225786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iografía de Robert Hooke - Educación y Consejos - Web del maestr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9199" y="2109458"/>
            <a:ext cx="3392801" cy="339280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con Các khoá học về An ninh mạng - SecurityBo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674" y="163011"/>
            <a:ext cx="2247900" cy="1476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6855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59"/>
                                        </p:tgtEl>
                                        <p:attrNameLst>
                                          <p:attrName>style.color</p:attrName>
                                        </p:attrNameLst>
                                      </p:cBhvr>
                                      <p:to>
                                        <p:clrVal>
                                          <a:srgbClr val="FF0000"/>
                                        </p:clrVal>
                                      </p:to>
                                    </p:set>
                                    <p:set>
                                      <p:cBhvr>
                                        <p:cTn id="7" dur="500" fill="hold"/>
                                        <p:tgtEl>
                                          <p:spTgt spid="59"/>
                                        </p:tgtEl>
                                        <p:attrNameLst>
                                          <p:attrName>fillcolor</p:attrName>
                                        </p:attrNameLst>
                                      </p:cBhvr>
                                      <p:to>
                                        <p:clrVal>
                                          <a:srgbClr val="FF0000"/>
                                        </p:clrVal>
                                      </p:to>
                                    </p:set>
                                    <p:set>
                                      <p:cBhvr>
                                        <p:cTn id="8" dur="500" fill="hold"/>
                                        <p:tgtEl>
                                          <p:spTgt spid="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22887"/>
          <a:stretch/>
        </p:blipFill>
        <p:spPr>
          <a:xfrm>
            <a:off x="1361186" y="636701"/>
            <a:ext cx="9210675" cy="4421683"/>
          </a:xfrm>
          <a:prstGeom prst="rect">
            <a:avLst/>
          </a:prstGeom>
        </p:spPr>
      </p:pic>
      <p:sp>
        <p:nvSpPr>
          <p:cNvPr id="4" name="Title 1"/>
          <p:cNvSpPr txBox="1">
            <a:spLocks/>
          </p:cNvSpPr>
          <p:nvPr/>
        </p:nvSpPr>
        <p:spPr>
          <a:xfrm>
            <a:off x="2046052" y="5058384"/>
            <a:ext cx="10019489" cy="1562602"/>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20000"/>
              </a:lnSpc>
            </a:pPr>
            <a:r>
              <a:rPr lang="vi-VN" sz="2200" b="1" dirty="0">
                <a:solidFill>
                  <a:srgbClr val="002060"/>
                </a:solidFill>
                <a:latin typeface="#9Slide03 Roboto Condensed" panose="02000000000000000000" pitchFamily="2" charset="0"/>
                <a:ea typeface="#9Slide03 Roboto Condensed" panose="02000000000000000000" pitchFamily="2" charset="0"/>
                <a:cs typeface="Times New Roman" panose="02020603050405020304" pitchFamily="18" charset="0"/>
              </a:rPr>
              <a:t>Đọc ý kiến của các bạn và trả lời các câu hỏi sau:</a:t>
            </a:r>
          </a:p>
          <a:p>
            <a:pPr marL="457200" indent="-457200" algn="just">
              <a:lnSpc>
                <a:spcPct val="120000"/>
              </a:lnSpc>
              <a:buAutoNum type="arabicPeriod"/>
            </a:pPr>
            <a:r>
              <a:rPr lang="vi-VN" sz="2200" b="1" dirty="0">
                <a:solidFill>
                  <a:srgbClr val="002060"/>
                </a:solidFill>
                <a:latin typeface="#9Slide03 Roboto Condensed" panose="02000000000000000000" pitchFamily="2" charset="0"/>
                <a:ea typeface="#9Slide03 Roboto Condensed" panose="02000000000000000000" pitchFamily="2" charset="0"/>
                <a:cs typeface="Times New Roman" panose="02020603050405020304" pitchFamily="18" charset="0"/>
              </a:rPr>
              <a:t>Phát biểu của bạn nào đúng?</a:t>
            </a:r>
          </a:p>
          <a:p>
            <a:pPr marL="457200" indent="-457200" algn="just">
              <a:lnSpc>
                <a:spcPct val="120000"/>
              </a:lnSpc>
              <a:buAutoNum type="arabicPeriod"/>
            </a:pPr>
            <a:r>
              <a:rPr lang="vi-VN" sz="2200" b="1" dirty="0">
                <a:solidFill>
                  <a:srgbClr val="002060"/>
                </a:solidFill>
                <a:latin typeface="#9Slide03 Roboto Condensed" panose="02000000000000000000" pitchFamily="2" charset="0"/>
                <a:ea typeface="#9Slide03 Roboto Condensed" panose="02000000000000000000" pitchFamily="2" charset="0"/>
                <a:cs typeface="Times New Roman" panose="02020603050405020304" pitchFamily="18" charset="0"/>
              </a:rPr>
              <a:t>Lấy ví dụ về giải thích tại sao các phát biểu khác không đúng.</a:t>
            </a:r>
          </a:p>
        </p:txBody>
      </p:sp>
    </p:spTree>
    <p:extLst>
      <p:ext uri="{BB962C8B-B14F-4D97-AF65-F5344CB8AC3E}">
        <p14:creationId xmlns:p14="http://schemas.microsoft.com/office/powerpoint/2010/main" val="385180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803"/>
        <p:cNvGrpSpPr/>
        <p:nvPr/>
      </p:nvGrpSpPr>
      <p:grpSpPr>
        <a:xfrm>
          <a:off x="0" y="0"/>
          <a:ext cx="0" cy="0"/>
          <a:chOff x="0" y="0"/>
          <a:chExt cx="0" cy="0"/>
        </a:xfrm>
      </p:grpSpPr>
      <p:pic>
        <p:nvPicPr>
          <p:cNvPr id="5122" name="Picture 2" descr="red and gray abstract paintin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8865" y="-1014383"/>
            <a:ext cx="12700000" cy="84709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0865" y="3221067"/>
            <a:ext cx="10540539" cy="830997"/>
          </a:xfrm>
          <a:prstGeom prst="rect">
            <a:avLst/>
          </a:prstGeom>
          <a:noFill/>
        </p:spPr>
        <p:txBody>
          <a:bodyPr wrap="square" rtlCol="0">
            <a:spAutoFit/>
          </a:bodyPr>
          <a:lstStyle/>
          <a:p>
            <a:r>
              <a:rPr lang="en-US" sz="4800" dirty="0">
                <a:solidFill>
                  <a:schemeClr val="bg1"/>
                </a:solidFill>
                <a:latin typeface="000 Marvin [TeddyBear]" panose="02000000000000000000" pitchFamily="2" charset="0"/>
              </a:rPr>
              <a:t>CÁM ƠN CÁC EM ĐÃ LẮNG NGHE</a:t>
            </a:r>
          </a:p>
        </p:txBody>
      </p:sp>
      <p:sp>
        <p:nvSpPr>
          <p:cNvPr id="7" name="TextBox 6"/>
          <p:cNvSpPr txBox="1"/>
          <p:nvPr/>
        </p:nvSpPr>
        <p:spPr>
          <a:xfrm>
            <a:off x="5370022" y="4389120"/>
            <a:ext cx="5087389" cy="904863"/>
          </a:xfrm>
          <a:prstGeom prst="rect">
            <a:avLst/>
          </a:prstGeom>
          <a:noFill/>
        </p:spPr>
        <p:txBody>
          <a:bodyPr wrap="square" rtlCol="0">
            <a:spAutoFit/>
          </a:bodyPr>
          <a:lstStyle/>
          <a:p>
            <a:pPr algn="r">
              <a:lnSpc>
                <a:spcPct val="120000"/>
              </a:lnSpc>
            </a:pPr>
            <a:r>
              <a:rPr lang="en-US" sz="2200" dirty="0">
                <a:solidFill>
                  <a:srgbClr val="FFFF00"/>
                </a:solidFill>
                <a:latin typeface="#9Slide03 Swiss Condensed Bold" panose="02000500000000000000" pitchFamily="2" charset="0"/>
              </a:rPr>
              <a:t>CHƯƠNG TRÌNH KHOA HỌC TỰ NHIÊN</a:t>
            </a:r>
          </a:p>
          <a:p>
            <a:pPr algn="r">
              <a:lnSpc>
                <a:spcPct val="120000"/>
              </a:lnSpc>
            </a:pPr>
            <a:r>
              <a:rPr lang="en-US" sz="2200" dirty="0">
                <a:solidFill>
                  <a:srgbClr val="FFFF00"/>
                </a:solidFill>
                <a:latin typeface="#9Slide03 Swiss Condensed Bold" panose="02000500000000000000" pitchFamily="2" charset="0"/>
              </a:rPr>
              <a:t>SÁCH: KẾT NỐI TRI THỨC VỚI CUỘC SỐNG</a:t>
            </a:r>
          </a:p>
        </p:txBody>
      </p:sp>
    </p:spTree>
    <p:extLst>
      <p:ext uri="{BB962C8B-B14F-4D97-AF65-F5344CB8AC3E}">
        <p14:creationId xmlns:p14="http://schemas.microsoft.com/office/powerpoint/2010/main" val="6610613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3620" y="244444"/>
            <a:ext cx="11353045" cy="63826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6" name="Picture 8" descr="Hiểu đúng về phong thủy căn hộ chung cư - Gotec 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620" y="330452"/>
            <a:ext cx="11353045" cy="6173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859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3620" y="244444"/>
            <a:ext cx="11353045" cy="63826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 name="Picture 1"/>
          <p:cNvPicPr>
            <a:picLocks noChangeAspect="1"/>
          </p:cNvPicPr>
          <p:nvPr/>
        </p:nvPicPr>
        <p:blipFill>
          <a:blip r:embed="rId2"/>
          <a:stretch>
            <a:fillRect/>
          </a:stretch>
        </p:blipFill>
        <p:spPr>
          <a:xfrm>
            <a:off x="1129030" y="1753326"/>
            <a:ext cx="3209925" cy="3514725"/>
          </a:xfrm>
          <a:prstGeom prst="rect">
            <a:avLst/>
          </a:prstGeom>
        </p:spPr>
      </p:pic>
      <p:pic>
        <p:nvPicPr>
          <p:cNvPr id="4100" name="Picture 4" descr="Thiết bị định vị GPS tại Ninh Bình, định vị Ninh Bì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620" y="5015619"/>
            <a:ext cx="2148689" cy="161151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Tế bào gốc- sự đột phá của y họ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293" y="3123446"/>
            <a:ext cx="4908042" cy="3503690"/>
          </a:xfrm>
          <a:prstGeom prst="rect">
            <a:avLst/>
          </a:prstGeom>
          <a:noFill/>
          <a:extLst>
            <a:ext uri="{909E8E84-426E-40DD-AFC4-6F175D3DCCD1}">
              <a14:hiddenFill xmlns:a14="http://schemas.microsoft.com/office/drawing/2010/main">
                <a:solidFill>
                  <a:srgbClr val="FFFFFF"/>
                </a:solidFill>
              </a14:hiddenFill>
            </a:ext>
          </a:extLst>
        </p:spPr>
      </p:pic>
      <p:sp>
        <p:nvSpPr>
          <p:cNvPr id="10" name="Cloud Callout 9"/>
          <p:cNvSpPr/>
          <p:nvPr/>
        </p:nvSpPr>
        <p:spPr>
          <a:xfrm>
            <a:off x="4173648" y="244444"/>
            <a:ext cx="5821378" cy="2702175"/>
          </a:xfrm>
          <a:prstGeom prst="cloudCallout">
            <a:avLst>
              <a:gd name="adj1" fmla="val -44802"/>
              <a:gd name="adj2" fmla="val 93699"/>
            </a:avLst>
          </a:prstGeom>
          <a:solidFill>
            <a:schemeClr val="accent5">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000" dirty="0">
                <a:solidFill>
                  <a:srgbClr val="000000"/>
                </a:solidFill>
                <a:latin typeface="#9Slide03 Roboto Condensed" panose="02000000000000000000" pitchFamily="2" charset="0"/>
                <a:ea typeface="#9Slide03 Roboto Condensed" panose="02000000000000000000" pitchFamily="2" charset="0"/>
              </a:rPr>
              <a:t>Ta thấy mỗi viên gạch trong nhà, mỗi căn hộ trong một tòa chung cư, mỗi khoang nhỏ trong tổ ong đều là những đơn vị cấu trúc trong hệ thống lớn</a:t>
            </a:r>
          </a:p>
        </p:txBody>
      </p:sp>
      <p:sp>
        <p:nvSpPr>
          <p:cNvPr id="5" name="TextBox 4"/>
          <p:cNvSpPr txBox="1"/>
          <p:nvPr/>
        </p:nvSpPr>
        <p:spPr>
          <a:xfrm>
            <a:off x="2771079" y="5268052"/>
            <a:ext cx="3885444" cy="1106650"/>
          </a:xfrm>
          <a:prstGeom prst="rect">
            <a:avLst/>
          </a:prstGeom>
          <a:solidFill>
            <a:schemeClr val="bg1"/>
          </a:solidFill>
          <a:ln>
            <a:solidFill>
              <a:schemeClr val="bg1"/>
            </a:solidFill>
          </a:ln>
        </p:spPr>
        <p:txBody>
          <a:bodyPr wrap="square" rtlCol="0">
            <a:spAutoFit/>
          </a:bodyPr>
          <a:lstStyle/>
          <a:p>
            <a:pPr algn="ctr">
              <a:lnSpc>
                <a:spcPct val="110000"/>
              </a:lnSpc>
            </a:pPr>
            <a:r>
              <a:rPr lang="vi-VN" sz="4000" dirty="0">
                <a:solidFill>
                  <a:srgbClr val="000000"/>
                </a:solidFill>
                <a:latin typeface="000 DanPanosian TB" pitchFamily="2" charset="0"/>
              </a:rPr>
              <a:t>Vậy</a:t>
            </a:r>
            <a:r>
              <a:rPr lang="vi-VN" sz="2000" dirty="0">
                <a:solidFill>
                  <a:srgbClr val="000000"/>
                </a:solidFill>
                <a:latin typeface="000 DanPanosian TB" pitchFamily="2" charset="0"/>
              </a:rPr>
              <a:t> </a:t>
            </a:r>
            <a:r>
              <a:rPr lang="vi-VN" sz="2200" dirty="0">
                <a:solidFill>
                  <a:srgbClr val="FF0000"/>
                </a:solidFill>
                <a:latin typeface="#9Slide03 Swiss Condensed Bold" panose="02000500000000000000" pitchFamily="2" charset="0"/>
              </a:rPr>
              <a:t>cơ thể sống, đơn vị cấu trúc và chức năng đó là gì?</a:t>
            </a:r>
          </a:p>
        </p:txBody>
      </p:sp>
    </p:spTree>
    <p:extLst>
      <p:ext uri="{BB962C8B-B14F-4D97-AF65-F5344CB8AC3E}">
        <p14:creationId xmlns:p14="http://schemas.microsoft.com/office/powerpoint/2010/main" val="10396656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95364-FC14-F247-84FD-0E9081D73813}"/>
              </a:ext>
            </a:extLst>
          </p:cNvPr>
          <p:cNvSpPr>
            <a:spLocks noGrp="1"/>
          </p:cNvSpPr>
          <p:nvPr>
            <p:ph type="ctrTitle"/>
          </p:nvPr>
        </p:nvSpPr>
        <p:spPr>
          <a:xfrm>
            <a:off x="1026287" y="648182"/>
            <a:ext cx="10374775" cy="1426520"/>
          </a:xfrm>
        </p:spPr>
        <p:txBody>
          <a:bodyPr/>
          <a:lstStyle/>
          <a:p>
            <a:r>
              <a:rPr lang="en-US" dirty="0"/>
              <a:t>B</a:t>
            </a:r>
            <a:r>
              <a:rPr lang="en-VN" dirty="0"/>
              <a:t>ài tập về nhà- KHTN- Sinh</a:t>
            </a:r>
          </a:p>
        </p:txBody>
      </p:sp>
      <p:sp>
        <p:nvSpPr>
          <p:cNvPr id="3" name="Subtitle 2">
            <a:extLst>
              <a:ext uri="{FF2B5EF4-FFF2-40B4-BE49-F238E27FC236}">
                <a16:creationId xmlns:a16="http://schemas.microsoft.com/office/drawing/2014/main" id="{F95DFBAA-FA6E-604E-8BF9-3DF26142EE40}"/>
              </a:ext>
            </a:extLst>
          </p:cNvPr>
          <p:cNvSpPr>
            <a:spLocks noGrp="1"/>
          </p:cNvSpPr>
          <p:nvPr>
            <p:ph type="subTitle" idx="1"/>
          </p:nvPr>
        </p:nvSpPr>
        <p:spPr>
          <a:xfrm>
            <a:off x="324091" y="2294620"/>
            <a:ext cx="11470511" cy="3504295"/>
          </a:xfrm>
        </p:spPr>
        <p:txBody>
          <a:bodyPr/>
          <a:lstStyle/>
          <a:p>
            <a:pPr algn="l"/>
            <a:r>
              <a:rPr lang="vi-VN" dirty="0">
                <a:solidFill>
                  <a:schemeClr val="bg1"/>
                </a:solidFill>
              </a:rPr>
              <a:t>A. </a:t>
            </a:r>
            <a:r>
              <a:rPr lang="en-VN">
                <a:solidFill>
                  <a:schemeClr val="bg1"/>
                </a:solidFill>
              </a:rPr>
              <a:t> Trả lời </a:t>
            </a:r>
            <a:r>
              <a:rPr lang="en-VN" dirty="0">
                <a:solidFill>
                  <a:schemeClr val="bg1"/>
                </a:solidFill>
              </a:rPr>
              <a:t>câu hỏi vào vở</a:t>
            </a:r>
          </a:p>
          <a:p>
            <a:pPr algn="l"/>
            <a:r>
              <a:rPr lang="en-VN" dirty="0">
                <a:solidFill>
                  <a:schemeClr val="bg1"/>
                </a:solidFill>
              </a:rPr>
              <a:t>1. Tại sao nói tế bào là đơn vị cơ bản của sự sống?</a:t>
            </a:r>
          </a:p>
          <a:p>
            <a:pPr algn="l"/>
            <a:r>
              <a:rPr lang="en-VN" dirty="0">
                <a:solidFill>
                  <a:schemeClr val="bg1"/>
                </a:solidFill>
              </a:rPr>
              <a:t>2. Vẽ hình một số tế bào</a:t>
            </a:r>
          </a:p>
          <a:p>
            <a:pPr marL="457200" indent="-457200" algn="l">
              <a:buAutoNum type="arabicPeriod" startAt="2"/>
            </a:pPr>
            <a:endParaRPr lang="en-VN" dirty="0">
              <a:solidFill>
                <a:schemeClr val="bg1"/>
              </a:solidFill>
            </a:endParaRPr>
          </a:p>
          <a:p>
            <a:pPr algn="l"/>
            <a:r>
              <a:rPr lang="en-VN" dirty="0">
                <a:solidFill>
                  <a:schemeClr val="bg1"/>
                </a:solidFill>
              </a:rPr>
              <a:t>B. </a:t>
            </a:r>
            <a:r>
              <a:rPr lang="en-US" dirty="0">
                <a:solidFill>
                  <a:schemeClr val="bg1"/>
                </a:solidFill>
              </a:rPr>
              <a:t>N</a:t>
            </a:r>
            <a:r>
              <a:rPr lang="en-VN" dirty="0">
                <a:solidFill>
                  <a:schemeClr val="bg1"/>
                </a:solidFill>
              </a:rPr>
              <a:t>hững ai chưa hoàn thành mô hình hoặc vẽ hình kính lúp thì  hoàn thành</a:t>
            </a:r>
          </a:p>
          <a:p>
            <a:pPr algn="l"/>
            <a:endParaRPr lang="en-VN" dirty="0">
              <a:solidFill>
                <a:schemeClr val="bg1"/>
              </a:solidFill>
            </a:endParaRPr>
          </a:p>
          <a:p>
            <a:pPr algn="l"/>
            <a:r>
              <a:rPr lang="en-VN" dirty="0">
                <a:solidFill>
                  <a:schemeClr val="bg1"/>
                </a:solidFill>
              </a:rPr>
              <a:t>C. Chụp ảnh  vở ghi từ  đầu đến giờ( 4 tiết) </a:t>
            </a:r>
          </a:p>
          <a:p>
            <a:r>
              <a:rPr lang="en-US" b="1" dirty="0" err="1">
                <a:solidFill>
                  <a:schemeClr val="bg1"/>
                </a:solidFill>
              </a:rPr>
              <a:t>Nộp</a:t>
            </a:r>
            <a:r>
              <a:rPr lang="en-US" b="1" dirty="0">
                <a:solidFill>
                  <a:schemeClr val="bg1"/>
                </a:solidFill>
              </a:rPr>
              <a:t> </a:t>
            </a:r>
            <a:r>
              <a:rPr lang="en-US" b="1" dirty="0" err="1">
                <a:solidFill>
                  <a:schemeClr val="bg1"/>
                </a:solidFill>
              </a:rPr>
              <a:t>vào</a:t>
            </a:r>
            <a:r>
              <a:rPr lang="en-US" b="1" dirty="0">
                <a:solidFill>
                  <a:schemeClr val="bg1"/>
                </a:solidFill>
              </a:rPr>
              <a:t>  </a:t>
            </a:r>
            <a:r>
              <a:rPr lang="en-US" b="1" dirty="0" err="1">
                <a:solidFill>
                  <a:schemeClr val="bg1"/>
                </a:solidFill>
              </a:rPr>
              <a:t>đường</a:t>
            </a:r>
            <a:r>
              <a:rPr lang="en-US" b="1" dirty="0">
                <a:solidFill>
                  <a:schemeClr val="bg1"/>
                </a:solidFill>
              </a:rPr>
              <a:t> link </a:t>
            </a:r>
            <a:r>
              <a:rPr lang="en-US" b="1" dirty="0" err="1">
                <a:solidFill>
                  <a:schemeClr val="bg1"/>
                </a:solidFill>
              </a:rPr>
              <a:t>azota</a:t>
            </a:r>
            <a:r>
              <a:rPr lang="en-US" b="1" dirty="0">
                <a:solidFill>
                  <a:schemeClr val="bg1"/>
                </a:solidFill>
              </a:rPr>
              <a:t>.</a:t>
            </a:r>
            <a:endParaRPr lang="en-VN" b="1" dirty="0">
              <a:solidFill>
                <a:schemeClr val="bg1"/>
              </a:solidFill>
            </a:endParaRPr>
          </a:p>
          <a:p>
            <a:endParaRPr lang="en-US" dirty="0"/>
          </a:p>
          <a:p>
            <a:endParaRPr lang="en-VN" dirty="0"/>
          </a:p>
        </p:txBody>
      </p:sp>
    </p:spTree>
    <p:extLst>
      <p:ext uri="{BB962C8B-B14F-4D97-AF65-F5344CB8AC3E}">
        <p14:creationId xmlns:p14="http://schemas.microsoft.com/office/powerpoint/2010/main" val="923102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1"/>
          <p:cNvSpPr txBox="1">
            <a:spLocks noGrp="1"/>
          </p:cNvSpPr>
          <p:nvPr>
            <p:ph type="title" idx="15"/>
          </p:nvPr>
        </p:nvSpPr>
        <p:spPr>
          <a:xfrm>
            <a:off x="5644542" y="244442"/>
            <a:ext cx="6433169" cy="934000"/>
          </a:xfrm>
          <a:prstGeom prst="rect">
            <a:avLst/>
          </a:prstGeom>
        </p:spPr>
        <p:txBody>
          <a:bodyPr spcFirstLastPara="1" wrap="square" lIns="121900" tIns="121900" rIns="121900" bIns="121900" anchor="b" anchorCtr="0">
            <a:noAutofit/>
          </a:bodyPr>
          <a:lstStyle/>
          <a:p>
            <a:r>
              <a:rPr lang="en-US" dirty="0">
                <a:solidFill>
                  <a:schemeClr val="accent2">
                    <a:lumMod val="75000"/>
                    <a:lumOff val="25000"/>
                  </a:schemeClr>
                </a:solidFill>
                <a:latin typeface="000 DanPanosian TB" pitchFamily="2" charset="0"/>
              </a:rPr>
              <a:t>T</a:t>
            </a:r>
            <a:r>
              <a:rPr lang="en" dirty="0">
                <a:solidFill>
                  <a:schemeClr val="accent2">
                    <a:lumMod val="75000"/>
                    <a:lumOff val="25000"/>
                  </a:schemeClr>
                </a:solidFill>
                <a:latin typeface="000 DanPanosian TB" pitchFamily="2" charset="0"/>
              </a:rPr>
              <a:t>ế bào là gì?</a:t>
            </a:r>
            <a:endParaRPr dirty="0">
              <a:solidFill>
                <a:schemeClr val="accent2">
                  <a:lumMod val="75000"/>
                  <a:lumOff val="25000"/>
                </a:schemeClr>
              </a:solidFill>
              <a:latin typeface="000 DanPanosian TB" pitchFamily="2" charset="0"/>
            </a:endParaRPr>
          </a:p>
        </p:txBody>
      </p:sp>
      <p:grpSp>
        <p:nvGrpSpPr>
          <p:cNvPr id="19" name="Group 18"/>
          <p:cNvGrpSpPr/>
          <p:nvPr/>
        </p:nvGrpSpPr>
        <p:grpSpPr>
          <a:xfrm>
            <a:off x="334978" y="244442"/>
            <a:ext cx="6726724" cy="5276312"/>
            <a:chOff x="334978" y="244442"/>
            <a:chExt cx="6726724" cy="5276312"/>
          </a:xfrm>
        </p:grpSpPr>
        <p:sp>
          <p:nvSpPr>
            <p:cNvPr id="16" name="TextBox 15"/>
            <p:cNvSpPr txBox="1"/>
            <p:nvPr/>
          </p:nvSpPr>
          <p:spPr>
            <a:xfrm>
              <a:off x="1041149" y="5151422"/>
              <a:ext cx="2152508" cy="369332"/>
            </a:xfrm>
            <a:prstGeom prst="rect">
              <a:avLst/>
            </a:prstGeom>
            <a:noFill/>
          </p:spPr>
          <p:txBody>
            <a:bodyPr wrap="square" rtlCol="0">
              <a:spAutoFit/>
            </a:bodyPr>
            <a:lstStyle/>
            <a:p>
              <a:r>
                <a:rPr lang="vi-VN" dirty="0">
                  <a:solidFill>
                    <a:srgbClr val="004B63">
                      <a:lumMod val="75000"/>
                      <a:lumOff val="25000"/>
                    </a:srgbClr>
                  </a:solidFill>
                  <a:latin typeface="#9Slide03 Swiss Condensed Bold" panose="02000500000000000000" pitchFamily="2" charset="0"/>
                </a:rPr>
                <a:t>Con thạch sùng</a:t>
              </a:r>
            </a:p>
          </p:txBody>
        </p:sp>
        <p:pic>
          <p:nvPicPr>
            <p:cNvPr id="17" name="Picture 16"/>
            <p:cNvPicPr>
              <a:picLocks noChangeAspect="1"/>
            </p:cNvPicPr>
            <p:nvPr/>
          </p:nvPicPr>
          <p:blipFill rotWithShape="1">
            <a:blip r:embed="rId3"/>
            <a:srcRect t="5073" b="192"/>
            <a:stretch/>
          </p:blipFill>
          <p:spPr>
            <a:xfrm>
              <a:off x="334978" y="244442"/>
              <a:ext cx="5527287" cy="5006567"/>
            </a:xfrm>
            <a:prstGeom prst="rect">
              <a:avLst/>
            </a:prstGeom>
          </p:spPr>
        </p:pic>
        <p:sp>
          <p:nvSpPr>
            <p:cNvPr id="18" name="TextBox 17"/>
            <p:cNvSpPr txBox="1"/>
            <p:nvPr/>
          </p:nvSpPr>
          <p:spPr>
            <a:xfrm>
              <a:off x="3459651" y="4881677"/>
              <a:ext cx="3602051" cy="369332"/>
            </a:xfrm>
            <a:prstGeom prst="rect">
              <a:avLst/>
            </a:prstGeom>
            <a:solidFill>
              <a:schemeClr val="bg1"/>
            </a:solidFill>
            <a:ln>
              <a:solidFill>
                <a:schemeClr val="bg1"/>
              </a:solidFill>
            </a:ln>
          </p:spPr>
          <p:txBody>
            <a:bodyPr wrap="square" rtlCol="0">
              <a:spAutoFit/>
            </a:bodyPr>
            <a:lstStyle/>
            <a:p>
              <a:r>
                <a:rPr lang="vi-VN" dirty="0">
                  <a:solidFill>
                    <a:srgbClr val="002E47"/>
                  </a:solidFill>
                  <a:latin typeface="#9Slide03 Swiss Condensed Bold" panose="02000500000000000000" pitchFamily="2" charset="0"/>
                </a:rPr>
                <a:t>Hình 17.1. Tế bào và cơ thể sinh vật</a:t>
              </a:r>
            </a:p>
          </p:txBody>
        </p:sp>
        <p:sp>
          <p:nvSpPr>
            <p:cNvPr id="36" name="TextBox 35"/>
            <p:cNvSpPr txBox="1"/>
            <p:nvPr/>
          </p:nvSpPr>
          <p:spPr>
            <a:xfrm>
              <a:off x="1307143" y="3020260"/>
              <a:ext cx="2152508" cy="369332"/>
            </a:xfrm>
            <a:prstGeom prst="rect">
              <a:avLst/>
            </a:prstGeom>
            <a:noFill/>
          </p:spPr>
          <p:txBody>
            <a:bodyPr wrap="square" rtlCol="0">
              <a:spAutoFit/>
            </a:bodyPr>
            <a:lstStyle/>
            <a:p>
              <a:r>
                <a:rPr lang="vi-VN" dirty="0">
                  <a:solidFill>
                    <a:srgbClr val="FF0000"/>
                  </a:solidFill>
                  <a:latin typeface="#9Slide03 Swiss Condensed Bold" panose="02000500000000000000" pitchFamily="2" charset="0"/>
                </a:rPr>
                <a:t>Cây cà chua</a:t>
              </a:r>
            </a:p>
          </p:txBody>
        </p:sp>
      </p:grpSp>
      <p:grpSp>
        <p:nvGrpSpPr>
          <p:cNvPr id="21" name="Group 20"/>
          <p:cNvGrpSpPr/>
          <p:nvPr/>
        </p:nvGrpSpPr>
        <p:grpSpPr>
          <a:xfrm>
            <a:off x="6969171" y="1486595"/>
            <a:ext cx="4936135" cy="3579748"/>
            <a:chOff x="6960118" y="1137107"/>
            <a:chExt cx="4936135" cy="3579748"/>
          </a:xfrm>
        </p:grpSpPr>
        <p:sp>
          <p:nvSpPr>
            <p:cNvPr id="20" name="Rectangle 19"/>
            <p:cNvSpPr/>
            <p:nvPr/>
          </p:nvSpPr>
          <p:spPr>
            <a:xfrm>
              <a:off x="7776926" y="2426328"/>
              <a:ext cx="4119327" cy="2290527"/>
            </a:xfrm>
            <a:prstGeom prst="rect">
              <a:avLst/>
            </a:prstGeom>
            <a:solidFill>
              <a:schemeClr val="accent2">
                <a:lumMod val="10000"/>
                <a:lumOff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400" dirty="0">
                  <a:solidFill>
                    <a:srgbClr val="002E47"/>
                  </a:solidFill>
                  <a:latin typeface="#9Slide03 Swiss Condensed Bold" panose="02000500000000000000" pitchFamily="2" charset="0"/>
                </a:rPr>
                <a:t>Quan sát hình 18.1, em hãy cho biết đơn vị cấu trúc của cơ thể sinh vật là gì? </a:t>
              </a:r>
            </a:p>
          </p:txBody>
        </p:sp>
        <p:pic>
          <p:nvPicPr>
            <p:cNvPr id="6148" name="Picture 4" descr="Tập tin:Phòng thảo luận icon.png – Wikibooks tiếng Việ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067" t="6714" r="2126" b="4938"/>
            <a:stretch/>
          </p:blipFill>
          <p:spPr bwMode="auto">
            <a:xfrm>
              <a:off x="6960118" y="1137107"/>
              <a:ext cx="2009870" cy="1892952"/>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Rectangle 21"/>
          <p:cNvSpPr/>
          <p:nvPr/>
        </p:nvSpPr>
        <p:spPr>
          <a:xfrm>
            <a:off x="3637916" y="121413"/>
            <a:ext cx="2046084" cy="4490519"/>
          </a:xfrm>
          <a:prstGeom prst="rect">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3" name="Rectangle 22"/>
          <p:cNvSpPr/>
          <p:nvPr/>
        </p:nvSpPr>
        <p:spPr>
          <a:xfrm>
            <a:off x="0" y="6010755"/>
            <a:ext cx="12077711" cy="7423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FFFFFF"/>
                </a:solidFill>
                <a:latin typeface="#9Slide03 Swiss Condensed Bold" panose="02000500000000000000" pitchFamily="2" charset="0"/>
              </a:rPr>
              <a:t>Tất cả các cơ thể sinh vật (thực vật, động vật, con người,….) đều được cấu tạo từ các đơn vị rất nhỏ bé, gọi là tế bào.</a:t>
            </a:r>
          </a:p>
        </p:txBody>
      </p:sp>
    </p:spTree>
    <p:extLst>
      <p:ext uri="{BB962C8B-B14F-4D97-AF65-F5344CB8AC3E}">
        <p14:creationId xmlns:p14="http://schemas.microsoft.com/office/powerpoint/2010/main" val="7751331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extBox 14"/>
          <p:cNvSpPr txBox="1"/>
          <p:nvPr/>
        </p:nvSpPr>
        <p:spPr>
          <a:xfrm>
            <a:off x="9093277" y="1775635"/>
            <a:ext cx="2996697" cy="369332"/>
          </a:xfrm>
          <a:prstGeom prst="rect">
            <a:avLst/>
          </a:prstGeom>
          <a:noFill/>
        </p:spPr>
        <p:txBody>
          <a:bodyPr wrap="square" rtlCol="0">
            <a:spAutoFit/>
          </a:bodyPr>
          <a:lstStyle/>
          <a:p>
            <a:pPr algn="ctr"/>
            <a:r>
              <a:rPr lang="vi-VN" dirty="0">
                <a:solidFill>
                  <a:srgbClr val="006C7E">
                    <a:lumMod val="50000"/>
                  </a:srgbClr>
                </a:solidFill>
              </a:rPr>
              <a:t>Tế bào thịt lá</a:t>
            </a:r>
          </a:p>
        </p:txBody>
      </p:sp>
      <p:pic>
        <p:nvPicPr>
          <p:cNvPr id="16" name="Picture 15"/>
          <p:cNvPicPr>
            <a:picLocks noChangeAspect="1"/>
          </p:cNvPicPr>
          <p:nvPr/>
        </p:nvPicPr>
        <p:blipFill rotWithShape="1">
          <a:blip r:embed="rId2"/>
          <a:srcRect l="2372"/>
          <a:stretch/>
        </p:blipFill>
        <p:spPr>
          <a:xfrm>
            <a:off x="9609130" y="107511"/>
            <a:ext cx="2197531" cy="1721289"/>
          </a:xfrm>
          <a:prstGeom prst="rect">
            <a:avLst/>
          </a:prstGeom>
        </p:spPr>
      </p:pic>
      <p:pic>
        <p:nvPicPr>
          <p:cNvPr id="17" name="Picture 16"/>
          <p:cNvPicPr>
            <a:picLocks noChangeAspect="1"/>
          </p:cNvPicPr>
          <p:nvPr/>
        </p:nvPicPr>
        <p:blipFill>
          <a:blip r:embed="rId3"/>
          <a:stretch>
            <a:fillRect/>
          </a:stretch>
        </p:blipFill>
        <p:spPr>
          <a:xfrm>
            <a:off x="9609130" y="2085010"/>
            <a:ext cx="2197531" cy="1295785"/>
          </a:xfrm>
          <a:prstGeom prst="rect">
            <a:avLst/>
          </a:prstGeom>
        </p:spPr>
      </p:pic>
      <p:pic>
        <p:nvPicPr>
          <p:cNvPr id="18" name="Picture 17"/>
          <p:cNvPicPr>
            <a:picLocks noChangeAspect="1"/>
          </p:cNvPicPr>
          <p:nvPr/>
        </p:nvPicPr>
        <p:blipFill>
          <a:blip r:embed="rId4"/>
          <a:stretch>
            <a:fillRect/>
          </a:stretch>
        </p:blipFill>
        <p:spPr>
          <a:xfrm>
            <a:off x="9608015" y="3637005"/>
            <a:ext cx="2198646" cy="1312745"/>
          </a:xfrm>
          <a:prstGeom prst="rect">
            <a:avLst/>
          </a:prstGeom>
        </p:spPr>
      </p:pic>
      <p:pic>
        <p:nvPicPr>
          <p:cNvPr id="20" name="Picture 19"/>
          <p:cNvPicPr>
            <a:picLocks noChangeAspect="1"/>
          </p:cNvPicPr>
          <p:nvPr/>
        </p:nvPicPr>
        <p:blipFill rotWithShape="1">
          <a:blip r:embed="rId5"/>
          <a:srcRect l="2532"/>
          <a:stretch/>
        </p:blipFill>
        <p:spPr>
          <a:xfrm>
            <a:off x="9608015" y="5236403"/>
            <a:ext cx="2198646" cy="1245968"/>
          </a:xfrm>
          <a:prstGeom prst="rect">
            <a:avLst/>
          </a:prstGeom>
        </p:spPr>
      </p:pic>
      <p:pic>
        <p:nvPicPr>
          <p:cNvPr id="1032" name="Picture 8" descr="Planta de tomate de dibujos animados ais... | Premium Vector #Freepik  #vector #flor #comida #arbol #hoja | Plantas de tomate, Tomates dibujo,  Dibujo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0825" y="854059"/>
            <a:ext cx="4490010" cy="5565891"/>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Arrow Connector 21"/>
          <p:cNvCxnSpPr>
            <a:endCxn id="16" idx="1"/>
          </p:cNvCxnSpPr>
          <p:nvPr/>
        </p:nvCxnSpPr>
        <p:spPr>
          <a:xfrm flipV="1">
            <a:off x="8048531" y="968156"/>
            <a:ext cx="1560599" cy="35971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17" idx="1"/>
          </p:cNvCxnSpPr>
          <p:nvPr/>
        </p:nvCxnSpPr>
        <p:spPr>
          <a:xfrm>
            <a:off x="7304777" y="2548237"/>
            <a:ext cx="2304353" cy="18466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endCxn id="18" idx="1"/>
          </p:cNvCxnSpPr>
          <p:nvPr/>
        </p:nvCxnSpPr>
        <p:spPr>
          <a:xfrm flipV="1">
            <a:off x="6847370" y="4293378"/>
            <a:ext cx="2760645" cy="109439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endCxn id="20" idx="1"/>
          </p:cNvCxnSpPr>
          <p:nvPr/>
        </p:nvCxnSpPr>
        <p:spPr>
          <a:xfrm flipV="1">
            <a:off x="6847370" y="5859387"/>
            <a:ext cx="2760645" cy="30765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422437" y="968155"/>
            <a:ext cx="3719201" cy="5824644"/>
            <a:chOff x="422437" y="107511"/>
            <a:chExt cx="3719201" cy="5824644"/>
          </a:xfrm>
        </p:grpSpPr>
        <p:pic>
          <p:nvPicPr>
            <p:cNvPr id="1028" name="Picture 4" descr="Nhiễm vi khuẩn e coli từ những nguồn nào và cách điều trị ra sao? | Medlate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437" y="107511"/>
              <a:ext cx="3719201" cy="24407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ìm hiểu về các loại vi sinh vật có trong rượu vang – CÔNG TY TNHH THƯƠNG  MẠI DỊCH VỤ NHA PHƯỚC THỊN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2437" y="3001237"/>
              <a:ext cx="3719201" cy="247791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88062" y="5562823"/>
              <a:ext cx="2996697" cy="369332"/>
            </a:xfrm>
            <a:prstGeom prst="rect">
              <a:avLst/>
            </a:prstGeom>
            <a:noFill/>
          </p:spPr>
          <p:txBody>
            <a:bodyPr wrap="square" rtlCol="0">
              <a:spAutoFit/>
            </a:bodyPr>
            <a:lstStyle/>
            <a:p>
              <a:pPr algn="ctr"/>
              <a:r>
                <a:rPr lang="vi-VN" dirty="0">
                  <a:solidFill>
                    <a:srgbClr val="006C7E">
                      <a:lumMod val="50000"/>
                    </a:srgbClr>
                  </a:solidFill>
                </a:rPr>
                <a:t>Tế bào nấm men</a:t>
              </a:r>
            </a:p>
          </p:txBody>
        </p:sp>
        <p:sp>
          <p:nvSpPr>
            <p:cNvPr id="33" name="TextBox 32"/>
            <p:cNvSpPr txBox="1"/>
            <p:nvPr/>
          </p:nvSpPr>
          <p:spPr>
            <a:xfrm>
              <a:off x="783688" y="2589367"/>
              <a:ext cx="2996697" cy="369332"/>
            </a:xfrm>
            <a:prstGeom prst="rect">
              <a:avLst/>
            </a:prstGeom>
            <a:noFill/>
          </p:spPr>
          <p:txBody>
            <a:bodyPr wrap="square" rtlCol="0">
              <a:spAutoFit/>
            </a:bodyPr>
            <a:lstStyle/>
            <a:p>
              <a:pPr algn="ctr"/>
              <a:r>
                <a:rPr lang="vi-VN" dirty="0">
                  <a:solidFill>
                    <a:srgbClr val="006C7E">
                      <a:lumMod val="50000"/>
                    </a:srgbClr>
                  </a:solidFill>
                </a:rPr>
                <a:t>Tế bào vi khuẩn</a:t>
              </a:r>
            </a:p>
          </p:txBody>
        </p:sp>
      </p:grpSp>
      <p:sp>
        <p:nvSpPr>
          <p:cNvPr id="34" name="TextBox 33"/>
          <p:cNvSpPr txBox="1"/>
          <p:nvPr/>
        </p:nvSpPr>
        <p:spPr>
          <a:xfrm>
            <a:off x="9150022" y="3312258"/>
            <a:ext cx="2996697" cy="369332"/>
          </a:xfrm>
          <a:prstGeom prst="rect">
            <a:avLst/>
          </a:prstGeom>
          <a:noFill/>
        </p:spPr>
        <p:txBody>
          <a:bodyPr wrap="square" rtlCol="0">
            <a:spAutoFit/>
          </a:bodyPr>
          <a:lstStyle/>
          <a:p>
            <a:pPr algn="ctr"/>
            <a:r>
              <a:rPr lang="vi-VN" dirty="0">
                <a:solidFill>
                  <a:srgbClr val="006C7E">
                    <a:lumMod val="50000"/>
                  </a:srgbClr>
                </a:solidFill>
              </a:rPr>
              <a:t>Tế bào thịt quả</a:t>
            </a:r>
          </a:p>
        </p:txBody>
      </p:sp>
      <p:sp>
        <p:nvSpPr>
          <p:cNvPr id="35" name="TextBox 34"/>
          <p:cNvSpPr txBox="1"/>
          <p:nvPr/>
        </p:nvSpPr>
        <p:spPr>
          <a:xfrm>
            <a:off x="9208989" y="4869646"/>
            <a:ext cx="2996697" cy="369332"/>
          </a:xfrm>
          <a:prstGeom prst="rect">
            <a:avLst/>
          </a:prstGeom>
          <a:noFill/>
        </p:spPr>
        <p:txBody>
          <a:bodyPr wrap="square" rtlCol="0">
            <a:spAutoFit/>
          </a:bodyPr>
          <a:lstStyle/>
          <a:p>
            <a:pPr algn="ctr"/>
            <a:r>
              <a:rPr lang="vi-VN" dirty="0">
                <a:solidFill>
                  <a:srgbClr val="006C7E">
                    <a:lumMod val="50000"/>
                  </a:srgbClr>
                </a:solidFill>
              </a:rPr>
              <a:t>Tế bào ống dẫn</a:t>
            </a:r>
          </a:p>
        </p:txBody>
      </p:sp>
      <p:sp>
        <p:nvSpPr>
          <p:cNvPr id="36" name="TextBox 35"/>
          <p:cNvSpPr txBox="1"/>
          <p:nvPr/>
        </p:nvSpPr>
        <p:spPr>
          <a:xfrm>
            <a:off x="9150022" y="6405343"/>
            <a:ext cx="2996697" cy="369332"/>
          </a:xfrm>
          <a:prstGeom prst="rect">
            <a:avLst/>
          </a:prstGeom>
          <a:noFill/>
        </p:spPr>
        <p:txBody>
          <a:bodyPr wrap="square" rtlCol="0">
            <a:spAutoFit/>
          </a:bodyPr>
          <a:lstStyle/>
          <a:p>
            <a:pPr algn="ctr"/>
            <a:r>
              <a:rPr lang="vi-VN" dirty="0">
                <a:solidFill>
                  <a:srgbClr val="006C7E">
                    <a:lumMod val="50000"/>
                  </a:srgbClr>
                </a:solidFill>
              </a:rPr>
              <a:t>Tế bào lông hút</a:t>
            </a:r>
          </a:p>
        </p:txBody>
      </p:sp>
      <p:sp>
        <p:nvSpPr>
          <p:cNvPr id="37" name="TextBox 36"/>
          <p:cNvSpPr txBox="1"/>
          <p:nvPr/>
        </p:nvSpPr>
        <p:spPr>
          <a:xfrm>
            <a:off x="5147481" y="6419950"/>
            <a:ext cx="3945796" cy="369332"/>
          </a:xfrm>
          <a:prstGeom prst="rect">
            <a:avLst/>
          </a:prstGeom>
          <a:noFill/>
        </p:spPr>
        <p:txBody>
          <a:bodyPr wrap="square" rtlCol="0">
            <a:spAutoFit/>
          </a:bodyPr>
          <a:lstStyle/>
          <a:p>
            <a:pPr algn="ctr"/>
            <a:r>
              <a:rPr lang="vi-VN" dirty="0">
                <a:solidFill>
                  <a:srgbClr val="006C7E">
                    <a:lumMod val="50000"/>
                  </a:srgbClr>
                </a:solidFill>
              </a:rPr>
              <a:t>Một số tế bào ở cây cà chua</a:t>
            </a:r>
          </a:p>
        </p:txBody>
      </p:sp>
      <p:sp>
        <p:nvSpPr>
          <p:cNvPr id="28" name="TextBox 27"/>
          <p:cNvSpPr txBox="1"/>
          <p:nvPr/>
        </p:nvSpPr>
        <p:spPr>
          <a:xfrm>
            <a:off x="299781" y="192026"/>
            <a:ext cx="8157172" cy="523220"/>
          </a:xfrm>
          <a:prstGeom prst="rect">
            <a:avLst/>
          </a:prstGeom>
          <a:noFill/>
        </p:spPr>
        <p:txBody>
          <a:bodyPr wrap="square" rtlCol="0">
            <a:spAutoFit/>
          </a:bodyPr>
          <a:lstStyle/>
          <a:p>
            <a:r>
              <a:rPr lang="vi-VN" sz="2800" dirty="0">
                <a:solidFill>
                  <a:srgbClr val="0070C0"/>
                </a:solidFill>
                <a:latin typeface="#9Slide03 Cabin Condensed Bold" panose="00000806000000000000" pitchFamily="2" charset="0"/>
              </a:rPr>
              <a:t>Quan sát và kể tên một số loại tế bào cấu tạo cây cà chua</a:t>
            </a:r>
          </a:p>
        </p:txBody>
      </p:sp>
    </p:spTree>
    <p:extLst>
      <p:ext uri="{BB962C8B-B14F-4D97-AF65-F5344CB8AC3E}">
        <p14:creationId xmlns:p14="http://schemas.microsoft.com/office/powerpoint/2010/main" val="11110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ppt_x"/>
                                          </p:val>
                                        </p:tav>
                                        <p:tav tm="100000">
                                          <p:val>
                                            <p:strVal val="#ppt_x"/>
                                          </p:val>
                                        </p:tav>
                                      </p:tavLst>
                                    </p:anim>
                                    <p:anim calcmode="lin" valueType="num">
                                      <p:cBhvr additive="base">
                                        <p:cTn id="1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1000"/>
                                        <p:tgtEl>
                                          <p:spTgt spid="31"/>
                                        </p:tgtEl>
                                      </p:cBhvr>
                                    </p:animEffect>
                                    <p:anim calcmode="lin" valueType="num">
                                      <p:cBhvr>
                                        <p:cTn id="32" dur="1000" fill="hold"/>
                                        <p:tgtEl>
                                          <p:spTgt spid="31"/>
                                        </p:tgtEl>
                                        <p:attrNameLst>
                                          <p:attrName>ppt_x</p:attrName>
                                        </p:attrNameLst>
                                      </p:cBhvr>
                                      <p:tavLst>
                                        <p:tav tm="0">
                                          <p:val>
                                            <p:strVal val="#ppt_x"/>
                                          </p:val>
                                        </p:tav>
                                        <p:tav tm="100000">
                                          <p:val>
                                            <p:strVal val="#ppt_x"/>
                                          </p:val>
                                        </p:tav>
                                      </p:tavLst>
                                    </p:anim>
                                    <p:anim calcmode="lin" valueType="num">
                                      <p:cBhvr>
                                        <p:cTn id="3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7" name="Group 16"/>
          <p:cNvGrpSpPr/>
          <p:nvPr/>
        </p:nvGrpSpPr>
        <p:grpSpPr>
          <a:xfrm>
            <a:off x="5978278" y="0"/>
            <a:ext cx="6059156" cy="6730568"/>
            <a:chOff x="5978278" y="0"/>
            <a:chExt cx="6059156" cy="6730568"/>
          </a:xfrm>
        </p:grpSpPr>
        <p:pic>
          <p:nvPicPr>
            <p:cNvPr id="2050" name="Picture 2" descr="Lý thuyết - Học trực tuyến OLM"/>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424" r="14138"/>
            <a:stretch/>
          </p:blipFill>
          <p:spPr bwMode="auto">
            <a:xfrm>
              <a:off x="5978278" y="0"/>
              <a:ext cx="6059156" cy="636123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034958" y="6361236"/>
              <a:ext cx="3945796" cy="369332"/>
            </a:xfrm>
            <a:prstGeom prst="rect">
              <a:avLst/>
            </a:prstGeom>
            <a:noFill/>
          </p:spPr>
          <p:txBody>
            <a:bodyPr wrap="square" rtlCol="0">
              <a:spAutoFit/>
            </a:bodyPr>
            <a:lstStyle/>
            <a:p>
              <a:pPr algn="ctr"/>
              <a:r>
                <a:rPr lang="vi-VN" dirty="0">
                  <a:solidFill>
                    <a:srgbClr val="006C7E">
                      <a:lumMod val="50000"/>
                    </a:srgbClr>
                  </a:solidFill>
                </a:rPr>
                <a:t>Một số tế bào trong cơ thể người</a:t>
              </a:r>
            </a:p>
          </p:txBody>
        </p:sp>
      </p:grpSp>
      <p:sp>
        <p:nvSpPr>
          <p:cNvPr id="15" name="TextBox 14"/>
          <p:cNvSpPr txBox="1"/>
          <p:nvPr/>
        </p:nvSpPr>
        <p:spPr>
          <a:xfrm>
            <a:off x="113041" y="442127"/>
            <a:ext cx="7234813" cy="523220"/>
          </a:xfrm>
          <a:prstGeom prst="rect">
            <a:avLst/>
          </a:prstGeom>
          <a:noFill/>
        </p:spPr>
        <p:txBody>
          <a:bodyPr wrap="square" rtlCol="0">
            <a:spAutoFit/>
          </a:bodyPr>
          <a:lstStyle/>
          <a:p>
            <a:r>
              <a:rPr lang="vi-VN" sz="2800" dirty="0">
                <a:solidFill>
                  <a:srgbClr val="0070C0"/>
                </a:solidFill>
                <a:latin typeface="#9Slide03 Cabin Condensed Bold" panose="00000806000000000000" pitchFamily="2" charset="0"/>
              </a:rPr>
              <a:t>Em hãy gọi tên các tế bào trong cơ thể người.</a:t>
            </a:r>
          </a:p>
        </p:txBody>
      </p:sp>
      <p:sp>
        <p:nvSpPr>
          <p:cNvPr id="18" name="TextBox 17"/>
          <p:cNvSpPr txBox="1"/>
          <p:nvPr/>
        </p:nvSpPr>
        <p:spPr>
          <a:xfrm>
            <a:off x="634055" y="1321427"/>
            <a:ext cx="4651378" cy="3341668"/>
          </a:xfrm>
          <a:prstGeom prst="frame">
            <a:avLst>
              <a:gd name="adj1" fmla="val 4538"/>
            </a:avLst>
          </a:prstGeom>
          <a:solidFill>
            <a:schemeClr val="accent3">
              <a:lumMod val="10000"/>
              <a:lumOff val="90000"/>
            </a:schemeClr>
          </a:solidFill>
        </p:spPr>
        <p:txBody>
          <a:bodyPr wrap="square" rtlCol="0" anchor="ctr">
            <a:spAutoFit/>
          </a:bodyPr>
          <a:lstStyle/>
          <a:p>
            <a:pPr>
              <a:lnSpc>
                <a:spcPct val="120000"/>
              </a:lnSpc>
            </a:pPr>
            <a:r>
              <a:rPr lang="vi-VN" sz="2800" dirty="0">
                <a:solidFill>
                  <a:srgbClr val="002060"/>
                </a:solidFill>
                <a:latin typeface="#9Slide03 Swiss Condensed Bold" panose="02000500000000000000" pitchFamily="2" charset="0"/>
              </a:rPr>
              <a:t>HƯỚNG DẪN</a:t>
            </a:r>
          </a:p>
          <a:p>
            <a:pPr marL="800100" lvl="1" indent="-342900">
              <a:lnSpc>
                <a:spcPct val="120000"/>
              </a:lnSpc>
              <a:buFontTx/>
              <a:buAutoNum type="alphaLcPeriod"/>
            </a:pPr>
            <a:r>
              <a:rPr lang="vi-VN" sz="2200" dirty="0">
                <a:solidFill>
                  <a:srgbClr val="002060"/>
                </a:solidFill>
                <a:latin typeface="#9Slide03 Swiss Condensed Bold" panose="02000500000000000000" pitchFamily="2" charset="0"/>
              </a:rPr>
              <a:t>Tế bào gan</a:t>
            </a:r>
          </a:p>
          <a:p>
            <a:pPr marL="800100" lvl="1" indent="-342900">
              <a:lnSpc>
                <a:spcPct val="120000"/>
              </a:lnSpc>
              <a:buFontTx/>
              <a:buAutoNum type="alphaLcPeriod"/>
            </a:pPr>
            <a:r>
              <a:rPr lang="vi-VN" sz="2200" dirty="0">
                <a:solidFill>
                  <a:srgbClr val="002060"/>
                </a:solidFill>
                <a:latin typeface="#9Slide03 Swiss Condensed Bold" panose="02000500000000000000" pitchFamily="2" charset="0"/>
              </a:rPr>
              <a:t>Tế bào biểu mô ruột</a:t>
            </a:r>
          </a:p>
          <a:p>
            <a:pPr marL="800100" lvl="1" indent="-342900">
              <a:lnSpc>
                <a:spcPct val="120000"/>
              </a:lnSpc>
              <a:buFontTx/>
              <a:buAutoNum type="alphaLcPeriod"/>
            </a:pPr>
            <a:r>
              <a:rPr lang="vi-VN" sz="2200" dirty="0">
                <a:solidFill>
                  <a:srgbClr val="002060"/>
                </a:solidFill>
                <a:latin typeface="#9Slide03 Swiss Condensed Bold" panose="02000500000000000000" pitchFamily="2" charset="0"/>
              </a:rPr>
              <a:t>Tế bào cơ</a:t>
            </a:r>
          </a:p>
          <a:p>
            <a:pPr marL="800100" lvl="1" indent="-342900">
              <a:lnSpc>
                <a:spcPct val="120000"/>
              </a:lnSpc>
              <a:buFontTx/>
              <a:buAutoNum type="alphaLcPeriod"/>
            </a:pPr>
            <a:r>
              <a:rPr lang="vi-VN" sz="2200" dirty="0">
                <a:solidFill>
                  <a:srgbClr val="002060"/>
                </a:solidFill>
                <a:latin typeface="#9Slide03 Swiss Condensed Bold" panose="02000500000000000000" pitchFamily="2" charset="0"/>
              </a:rPr>
              <a:t>Tế bào thành kinh</a:t>
            </a:r>
          </a:p>
          <a:p>
            <a:pPr marL="800100" lvl="1" indent="-342900">
              <a:lnSpc>
                <a:spcPct val="120000"/>
              </a:lnSpc>
              <a:buFontTx/>
              <a:buAutoNum type="alphaLcPeriod"/>
            </a:pPr>
            <a:r>
              <a:rPr lang="vi-VN" sz="2200" dirty="0">
                <a:solidFill>
                  <a:srgbClr val="002060"/>
                </a:solidFill>
                <a:latin typeface="#9Slide03 Swiss Condensed Bold" panose="02000500000000000000" pitchFamily="2" charset="0"/>
              </a:rPr>
              <a:t>Tế bào hồng cầu</a:t>
            </a:r>
          </a:p>
          <a:p>
            <a:pPr marL="800100" lvl="1" indent="-342900">
              <a:lnSpc>
                <a:spcPct val="120000"/>
              </a:lnSpc>
              <a:buFontTx/>
              <a:buAutoNum type="alphaLcPeriod"/>
            </a:pPr>
            <a:r>
              <a:rPr lang="vi-VN" sz="2200" dirty="0">
                <a:solidFill>
                  <a:srgbClr val="002060"/>
                </a:solidFill>
                <a:latin typeface="#9Slide03 Swiss Condensed Bold" panose="02000500000000000000" pitchFamily="2" charset="0"/>
              </a:rPr>
              <a:t>Tế bào xương</a:t>
            </a:r>
          </a:p>
        </p:txBody>
      </p:sp>
      <p:sp>
        <p:nvSpPr>
          <p:cNvPr id="19" name="Down Arrow 18"/>
          <p:cNvSpPr/>
          <p:nvPr/>
        </p:nvSpPr>
        <p:spPr>
          <a:xfrm>
            <a:off x="2487976" y="4793723"/>
            <a:ext cx="371789" cy="78311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TextBox 19"/>
          <p:cNvSpPr txBox="1"/>
          <p:nvPr/>
        </p:nvSpPr>
        <p:spPr>
          <a:xfrm>
            <a:off x="272313" y="5707463"/>
            <a:ext cx="4803113" cy="523220"/>
          </a:xfrm>
          <a:prstGeom prst="rect">
            <a:avLst/>
          </a:prstGeom>
          <a:noFill/>
        </p:spPr>
        <p:txBody>
          <a:bodyPr wrap="square" rtlCol="0">
            <a:spAutoFit/>
          </a:bodyPr>
          <a:lstStyle/>
          <a:p>
            <a:pPr algn="ctr"/>
            <a:r>
              <a:rPr lang="vi-VN" sz="2800" dirty="0">
                <a:solidFill>
                  <a:srgbClr val="561E51"/>
                </a:solidFill>
                <a:latin typeface="#9Slide03 AmpleSoft Bold" panose="02000000000000000000" pitchFamily="2" charset="0"/>
              </a:rPr>
              <a:t>Tế bào là đơn vị của sự sống</a:t>
            </a:r>
          </a:p>
        </p:txBody>
      </p:sp>
    </p:spTree>
    <p:extLst>
      <p:ext uri="{BB962C8B-B14F-4D97-AF65-F5344CB8AC3E}">
        <p14:creationId xmlns:p14="http://schemas.microsoft.com/office/powerpoint/2010/main" val="6677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circle(in)">
                                      <p:cBhvr>
                                        <p:cTn id="1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1"/>
          <p:cNvSpPr txBox="1">
            <a:spLocks noGrp="1"/>
          </p:cNvSpPr>
          <p:nvPr>
            <p:ph type="title" idx="15"/>
          </p:nvPr>
        </p:nvSpPr>
        <p:spPr>
          <a:xfrm>
            <a:off x="593673" y="5924000"/>
            <a:ext cx="7125465" cy="934000"/>
          </a:xfrm>
          <a:prstGeom prst="rect">
            <a:avLst/>
          </a:prstGeom>
        </p:spPr>
        <p:txBody>
          <a:bodyPr spcFirstLastPara="1" wrap="square" lIns="121900" tIns="121900" rIns="121900" bIns="121900" anchor="b" anchorCtr="0">
            <a:noAutofit/>
          </a:bodyPr>
          <a:lstStyle/>
          <a:p>
            <a:r>
              <a:rPr lang="vi-VN" sz="5400" dirty="0">
                <a:solidFill>
                  <a:srgbClr val="FFFF00"/>
                </a:solidFill>
                <a:latin typeface="000 DanPanosian TB" pitchFamily="2" charset="0"/>
              </a:rPr>
              <a:t>Một số chức năng </a:t>
            </a:r>
          </a:p>
        </p:txBody>
      </p:sp>
      <p:sp>
        <p:nvSpPr>
          <p:cNvPr id="2" name="TextBox 1"/>
          <p:cNvSpPr txBox="1"/>
          <p:nvPr/>
        </p:nvSpPr>
        <p:spPr>
          <a:xfrm>
            <a:off x="593673" y="2549232"/>
            <a:ext cx="2823337" cy="400110"/>
          </a:xfrm>
          <a:prstGeom prst="rect">
            <a:avLst/>
          </a:prstGeom>
          <a:noFill/>
        </p:spPr>
        <p:txBody>
          <a:bodyPr wrap="square" rtlCol="0">
            <a:spAutoFit/>
          </a:bodyPr>
          <a:lstStyle/>
          <a:p>
            <a:pPr algn="ctr"/>
            <a:r>
              <a:rPr lang="vi-VN" sz="2000" dirty="0">
                <a:solidFill>
                  <a:srgbClr val="002E47"/>
                </a:solidFill>
                <a:latin typeface="#9Slide03 Swiss Condensed Bold" panose="02000500000000000000" pitchFamily="2" charset="0"/>
              </a:rPr>
              <a:t>Sinh trưởng</a:t>
            </a:r>
            <a:r>
              <a:rPr lang="en-US" sz="2000" dirty="0">
                <a:solidFill>
                  <a:srgbClr val="002E47"/>
                </a:solidFill>
                <a:latin typeface="#9Slide03 Swiss Condensed Bold" panose="02000500000000000000" pitchFamily="2" charset="0"/>
              </a:rPr>
              <a:t> </a:t>
            </a:r>
            <a:r>
              <a:rPr lang="vi-VN" sz="2000" dirty="0">
                <a:solidFill>
                  <a:srgbClr val="002E47"/>
                </a:solidFill>
                <a:latin typeface="#9Slide03 Swiss Condensed Bold" panose="02000500000000000000" pitchFamily="2" charset="0"/>
              </a:rPr>
              <a:t>và phát triển</a:t>
            </a:r>
          </a:p>
        </p:txBody>
      </p:sp>
      <p:sp>
        <p:nvSpPr>
          <p:cNvPr id="13" name="TextBox 12"/>
          <p:cNvSpPr txBox="1"/>
          <p:nvPr/>
        </p:nvSpPr>
        <p:spPr>
          <a:xfrm>
            <a:off x="5005176" y="2857429"/>
            <a:ext cx="2263366" cy="400110"/>
          </a:xfrm>
          <a:prstGeom prst="rect">
            <a:avLst/>
          </a:prstGeom>
          <a:noFill/>
        </p:spPr>
        <p:txBody>
          <a:bodyPr wrap="square" rtlCol="0">
            <a:spAutoFit/>
          </a:bodyPr>
          <a:lstStyle/>
          <a:p>
            <a:pPr algn="ctr"/>
            <a:r>
              <a:rPr lang="vi-VN" sz="2000" dirty="0">
                <a:solidFill>
                  <a:srgbClr val="002E47"/>
                </a:solidFill>
                <a:latin typeface="#9Slide03 Swiss Condensed Bold" panose="02000500000000000000" pitchFamily="2" charset="0"/>
              </a:rPr>
              <a:t>Vận động</a:t>
            </a:r>
          </a:p>
        </p:txBody>
      </p:sp>
      <p:sp>
        <p:nvSpPr>
          <p:cNvPr id="14" name="TextBox 13"/>
          <p:cNvSpPr txBox="1"/>
          <p:nvPr/>
        </p:nvSpPr>
        <p:spPr>
          <a:xfrm>
            <a:off x="8761930" y="2840711"/>
            <a:ext cx="2263366" cy="400110"/>
          </a:xfrm>
          <a:prstGeom prst="rect">
            <a:avLst/>
          </a:prstGeom>
          <a:noFill/>
        </p:spPr>
        <p:txBody>
          <a:bodyPr wrap="square" rtlCol="0">
            <a:spAutoFit/>
          </a:bodyPr>
          <a:lstStyle/>
          <a:p>
            <a:pPr algn="ctr"/>
            <a:r>
              <a:rPr lang="vi-VN" sz="2000" dirty="0">
                <a:solidFill>
                  <a:srgbClr val="002E47"/>
                </a:solidFill>
                <a:latin typeface="#9Slide03 Swiss Condensed Bold" panose="02000500000000000000" pitchFamily="2" charset="0"/>
              </a:rPr>
              <a:t>Cảm ứng</a:t>
            </a:r>
          </a:p>
        </p:txBody>
      </p:sp>
      <p:sp>
        <p:nvSpPr>
          <p:cNvPr id="15" name="TextBox 14"/>
          <p:cNvSpPr txBox="1"/>
          <p:nvPr/>
        </p:nvSpPr>
        <p:spPr>
          <a:xfrm>
            <a:off x="2634182" y="5453246"/>
            <a:ext cx="2263366" cy="400110"/>
          </a:xfrm>
          <a:prstGeom prst="rect">
            <a:avLst/>
          </a:prstGeom>
          <a:noFill/>
        </p:spPr>
        <p:txBody>
          <a:bodyPr wrap="square" rtlCol="0">
            <a:spAutoFit/>
          </a:bodyPr>
          <a:lstStyle/>
          <a:p>
            <a:pPr algn="ctr"/>
            <a:r>
              <a:rPr lang="vi-VN" sz="2000" dirty="0">
                <a:solidFill>
                  <a:srgbClr val="002E47"/>
                </a:solidFill>
                <a:latin typeface="#9Slide03 Swiss Condensed Bold" panose="02000500000000000000" pitchFamily="2" charset="0"/>
              </a:rPr>
              <a:t>Sinh sản</a:t>
            </a:r>
          </a:p>
        </p:txBody>
      </p:sp>
      <p:sp>
        <p:nvSpPr>
          <p:cNvPr id="23" name="TextBox 22"/>
          <p:cNvSpPr txBox="1"/>
          <p:nvPr/>
        </p:nvSpPr>
        <p:spPr>
          <a:xfrm>
            <a:off x="6789620" y="5453246"/>
            <a:ext cx="2263366" cy="400110"/>
          </a:xfrm>
          <a:prstGeom prst="rect">
            <a:avLst/>
          </a:prstGeom>
          <a:noFill/>
        </p:spPr>
        <p:txBody>
          <a:bodyPr wrap="square" rtlCol="0">
            <a:spAutoFit/>
          </a:bodyPr>
          <a:lstStyle/>
          <a:p>
            <a:pPr algn="ctr"/>
            <a:r>
              <a:rPr lang="vi-VN" sz="2000" dirty="0">
                <a:solidFill>
                  <a:srgbClr val="002E47"/>
                </a:solidFill>
                <a:latin typeface="#9Slide03 Swiss Condensed Bold" panose="02000500000000000000" pitchFamily="2" charset="0"/>
              </a:rPr>
              <a:t>Trao đổi chất</a:t>
            </a:r>
          </a:p>
        </p:txBody>
      </p:sp>
      <p:pic>
        <p:nvPicPr>
          <p:cNvPr id="8196" name="Picture 4" descr="Animation Tree GIF by The Explainer Studi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1063" y="196733"/>
            <a:ext cx="4010685" cy="224765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Elephant Jump Rope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29283" y="196733"/>
            <a:ext cx="3315548" cy="2579496"/>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Gà đẻ bao nhiêu trứng mỗi ngày: tần suất và điều gì phụ thuộc vào cách tăng  chỉ số"/>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3495" y="3230597"/>
            <a:ext cx="3444740" cy="2147222"/>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Top 11 cách chữa gai cột sống bằng đông y hiệu quả - Yasuní Transparent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42366" y="196733"/>
            <a:ext cx="3439328" cy="2579496"/>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Hầu hết chúng ta thiếu hiểu biết về quá trình trao đổi chất, 9 sự thật này  sẽ bổ sung kiến thức cho bạn"/>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1319" r="27141"/>
          <a:stretch/>
        </p:blipFill>
        <p:spPr bwMode="auto">
          <a:xfrm>
            <a:off x="6926812" y="3040766"/>
            <a:ext cx="1988982" cy="2394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59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15" grpId="0"/>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4276AA"/>
      </a:accent1>
      <a:accent2>
        <a:srgbClr val="178AA1"/>
      </a:accent2>
      <a:accent3>
        <a:srgbClr val="40A693"/>
      </a:accent3>
      <a:accent4>
        <a:srgbClr val="5268A5"/>
      </a:accent4>
      <a:accent5>
        <a:srgbClr val="5E5CA2"/>
      </a:accent5>
      <a:accent6>
        <a:srgbClr val="778495"/>
      </a:accent6>
      <a:hlink>
        <a:srgbClr val="4276AA"/>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nvironmental Agency by Slidesgo">
  <a:themeElements>
    <a:clrScheme name="Simple Light">
      <a:dk1>
        <a:srgbClr val="F1A129"/>
      </a:dk1>
      <a:lt1>
        <a:srgbClr val="FFFFFF"/>
      </a:lt1>
      <a:dk2>
        <a:srgbClr val="002E47"/>
      </a:dk2>
      <a:lt2>
        <a:srgbClr val="EF8520"/>
      </a:lt2>
      <a:accent1>
        <a:srgbClr val="EB6D19"/>
      </a:accent1>
      <a:accent2>
        <a:srgbClr val="004B63"/>
      </a:accent2>
      <a:accent3>
        <a:srgbClr val="004B5F"/>
      </a:accent3>
      <a:accent4>
        <a:srgbClr val="006C7E"/>
      </a:accent4>
      <a:accent5>
        <a:srgbClr val="208F9E"/>
      </a:accent5>
      <a:accent6>
        <a:srgbClr val="8CC5CD"/>
      </a:accent6>
      <a:hlink>
        <a:srgbClr val="002E4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4276AA"/>
    </a:accent1>
    <a:accent2>
      <a:srgbClr val="178AA1"/>
    </a:accent2>
    <a:accent3>
      <a:srgbClr val="40A693"/>
    </a:accent3>
    <a:accent4>
      <a:srgbClr val="5268A5"/>
    </a:accent4>
    <a:accent5>
      <a:srgbClr val="5E5CA2"/>
    </a:accent5>
    <a:accent6>
      <a:srgbClr val="778495"/>
    </a:accent6>
    <a:hlink>
      <a:srgbClr val="4276AA"/>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291</TotalTime>
  <Words>1485</Words>
  <Application>Microsoft Office PowerPoint</Application>
  <PresentationFormat>Widescreen</PresentationFormat>
  <Paragraphs>187</Paragraphs>
  <Slides>27</Slides>
  <Notes>12</Notes>
  <HiddenSlides>0</HiddenSlides>
  <MMClips>0</MMClips>
  <ScaleCrop>false</ScaleCrop>
  <HeadingPairs>
    <vt:vector size="6" baseType="variant">
      <vt:variant>
        <vt:lpstr>Fonts Used</vt:lpstr>
      </vt:variant>
      <vt:variant>
        <vt:i4>25</vt:i4>
      </vt:variant>
      <vt:variant>
        <vt:lpstr>Theme</vt:lpstr>
      </vt:variant>
      <vt:variant>
        <vt:i4>7</vt:i4>
      </vt:variant>
      <vt:variant>
        <vt:lpstr>Slide Titles</vt:lpstr>
      </vt:variant>
      <vt:variant>
        <vt:i4>27</vt:i4>
      </vt:variant>
    </vt:vector>
  </HeadingPairs>
  <TitlesOfParts>
    <vt:vector size="59" baseType="lpstr">
      <vt:lpstr>等线</vt:lpstr>
      <vt:lpstr>等线 Light</vt:lpstr>
      <vt:lpstr>#9Slide03 AmpleSoft Bold</vt:lpstr>
      <vt:lpstr>#9Slide03 Cabin Condensed Bold</vt:lpstr>
      <vt:lpstr>#9Slide03 Reso</vt:lpstr>
      <vt:lpstr>#9Slide03 Roboto Condensed</vt:lpstr>
      <vt:lpstr>#9Slide03 Swiss Condensed</vt:lpstr>
      <vt:lpstr>#9Slide03 Swiss Condensed Bold</vt:lpstr>
      <vt:lpstr>#9Slide05 FS Blonde Script</vt:lpstr>
      <vt:lpstr>#9Slide07 Crocante</vt:lpstr>
      <vt:lpstr>#9Slide07 IcielNabila</vt:lpstr>
      <vt:lpstr>000 DanPanosian TB</vt:lpstr>
      <vt:lpstr>000 Marvin [TeddyBear]</vt:lpstr>
      <vt:lpstr>Archivo Narrow</vt:lpstr>
      <vt:lpstr>Archivo Narrow SemiBold</vt:lpstr>
      <vt:lpstr>Arial</vt:lpstr>
      <vt:lpstr>Calibri</vt:lpstr>
      <vt:lpstr>Calibri Light</vt:lpstr>
      <vt:lpstr>Cambria Math</vt:lpstr>
      <vt:lpstr>Fira Sans Condensed Medium</vt:lpstr>
      <vt:lpstr>Proxima Nova</vt:lpstr>
      <vt:lpstr>Proxima Nova Semibold</vt:lpstr>
      <vt:lpstr>Wingdings</vt:lpstr>
      <vt:lpstr>Zilla Slab Medium</vt:lpstr>
      <vt:lpstr>Zilla Slab SemiBold</vt:lpstr>
      <vt:lpstr>Office Theme</vt:lpstr>
      <vt:lpstr>Office 主题​​</vt:lpstr>
      <vt:lpstr>Slidesgo Final Pages</vt:lpstr>
      <vt:lpstr>Environmental Agency by Slidesgo</vt:lpstr>
      <vt:lpstr>1_Office Theme</vt:lpstr>
      <vt:lpstr>2_Office Theme</vt:lpstr>
      <vt:lpstr>3_Office Theme</vt:lpstr>
      <vt:lpstr>PowerPoint Presentation</vt:lpstr>
      <vt:lpstr>PowerPoint Presentation</vt:lpstr>
      <vt:lpstr>PowerPoint Presentation</vt:lpstr>
      <vt:lpstr>PowerPoint Presentation</vt:lpstr>
      <vt:lpstr>Bài tập về nhà- KHTN- Sinh</vt:lpstr>
      <vt:lpstr>Tế bào là gì?</vt:lpstr>
      <vt:lpstr>PowerPoint Presentation</vt:lpstr>
      <vt:lpstr>PowerPoint Presentation</vt:lpstr>
      <vt:lpstr>Một số chức năng </vt:lpstr>
      <vt:lpstr>RÚT RA KẾT LUẬN</vt:lpstr>
      <vt:lpstr>I. Tế bào là gì? - Tế bào là đơn vị cấu trúc của cơ thể +Mọi cơ thể sinh vật đều được cấu tạo từ tế bào. - Tế bào có thể thực hiện các chức năng của cơ thể như: + Trao đổi chất và chuyển hóa năng lượng + Sinh trưởng và phát triển + Vận động + Cảm ứng + Sinh sản </vt:lpstr>
      <vt:lpstr>PowerPoint Presentation</vt:lpstr>
      <vt:lpstr>PowerPoint Presentation</vt:lpstr>
      <vt:lpstr>PowerPoint Presentation</vt:lpstr>
      <vt:lpstr>PowerPoint Presentation</vt:lpstr>
      <vt:lpstr>2. Hình dạng và kích thước của tế bào a. Hình dạng - Có nhiều loại tế bào với các hình dạng khác nhau. VD: hình đĩa, hình nhiều cạnh, hình thoi - Mỗi loại tế bào có hình dạng khác nhau do chúng có chức năng khác nhau</vt:lpstr>
      <vt:lpstr>PowerPoint Presentation</vt:lpstr>
      <vt:lpstr>PowerPoint Presentation</vt:lpstr>
      <vt:lpstr>PowerPoint Presentation</vt:lpstr>
      <vt:lpstr>Kích thước tế bào</vt:lpstr>
      <vt:lpstr>Kích thước tế bào</vt:lpstr>
      <vt:lpstr>b. Kích thước của tế bào - Các loại tế bào khác nhau giữa các nhóm sinh vật và giữa các cơ quan của cùng một cơ thể thì có kích thước khác nhau - Với những tế bào có kích thước lớn có thể quan sát bằng mắt thường. VD: Tế bào trứng cá, trứng ếch - Với những tế bào có kích thước cực nhỏ, mắt thường không quan sát được thì phải quan sát dưới kính  hiển vi. VD: Tế bào vi khuẩn, tế bào động vật</vt:lpstr>
      <vt:lpstr>PowerPoint Presentation</vt:lpstr>
      <vt:lpstr>Sự khác nhau về kích thước và hình dạng tế bào có ý nghĩa gì đối với sinh vật?</vt:lpstr>
      <vt:lpstr>Em có biết?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Dương Hải</cp:lastModifiedBy>
  <cp:revision>20</cp:revision>
  <dcterms:created xsi:type="dcterms:W3CDTF">2021-08-24T17:49:27Z</dcterms:created>
  <dcterms:modified xsi:type="dcterms:W3CDTF">2023-05-29T19:01:14Z</dcterms:modified>
</cp:coreProperties>
</file>